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5"/>
  </p:notesMasterIdLst>
  <p:sldIdLst>
    <p:sldId id="261" r:id="rId2"/>
    <p:sldId id="304" r:id="rId3"/>
    <p:sldId id="305" r:id="rId4"/>
    <p:sldId id="322" r:id="rId5"/>
    <p:sldId id="323" r:id="rId6"/>
    <p:sldId id="317" r:id="rId7"/>
    <p:sldId id="324" r:id="rId8"/>
    <p:sldId id="319" r:id="rId9"/>
    <p:sldId id="321" r:id="rId10"/>
    <p:sldId id="299" r:id="rId11"/>
    <p:sldId id="302" r:id="rId12"/>
    <p:sldId id="313" r:id="rId13"/>
    <p:sldId id="307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00"/>
    <a:srgbClr val="FFFFFF"/>
    <a:srgbClr val="800000"/>
    <a:srgbClr val="008000"/>
    <a:srgbClr val="00CC66"/>
    <a:srgbClr val="00CC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0" autoAdjust="0"/>
    <p:restoredTop sz="91489" autoAdjust="0"/>
  </p:normalViewPr>
  <p:slideViewPr>
    <p:cSldViewPr>
      <p:cViewPr varScale="1">
        <p:scale>
          <a:sx n="71" d="100"/>
          <a:sy n="71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1CDAAA6A-4363-43B6-A2E7-740206024F46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206C26D-011C-48D9-9719-862E2EFF49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2E87C93-A514-4D1F-98BD-826045172D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59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E36EE-AFCB-4D4B-BA99-FB666A238F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197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50A41-AD24-4A22-84A3-1C4DA3EF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156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3FB59-8915-4504-A1F8-8E2DA7D542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137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FC04D905-BE8F-44AF-AF1F-861623B085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942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EC464-C41D-4885-83E2-7A3406A028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0797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FB46B-7413-45A8-B2D7-EDBF4D9033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713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875FDFBE-727A-4E28-8CC6-397889FFD7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76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7A18A-E4AD-4D99-BBAB-A5B925CDAE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329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4D3B8-A570-4FD4-910F-98EC3FBBF2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914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7CE96-067E-4FE8-898E-B4BEDF19C4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33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999B6-9AAD-4EBB-B07A-1D345DBEEE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69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4471A6"/>
                </a:solidFill>
              </a:defRPr>
            </a:lvl1pPr>
          </a:lstStyle>
          <a:p>
            <a:fld id="{E01D78DE-BB63-4246-A52C-D59585D3708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37" r:id="rId4"/>
    <p:sldLayoutId id="2147483944" r:id="rId5"/>
    <p:sldLayoutId id="2147483938" r:id="rId6"/>
    <p:sldLayoutId id="2147483945" r:id="rId7"/>
    <p:sldLayoutId id="2147483946" r:id="rId8"/>
    <p:sldLayoutId id="2147483947" r:id="rId9"/>
    <p:sldLayoutId id="2147483939" r:id="rId10"/>
    <p:sldLayoutId id="2147483948" r:id="rId11"/>
    <p:sldLayoutId id="214748394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1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>
                <a:solidFill>
                  <a:srgbClr val="3333CC"/>
                </a:solidFill>
                <a:effectLst/>
                <a:latin typeface="Times New Roman" pitchFamily="18"/>
                <a:cs typeface="Times New Roman" pitchFamily="18"/>
              </a:rPr>
              <a:t>Муниципальное бюджетное общеобразовательное учреждение  </a:t>
            </a:r>
            <a:br>
              <a:rPr lang="ru-RU" sz="1600" dirty="0">
                <a:solidFill>
                  <a:srgbClr val="3333CC"/>
                </a:solidFill>
                <a:effectLst/>
                <a:latin typeface="Times New Roman" pitchFamily="18"/>
                <a:cs typeface="Times New Roman" pitchFamily="18"/>
              </a:rPr>
            </a:br>
            <a:r>
              <a:rPr lang="ru-RU" sz="1600" dirty="0">
                <a:solidFill>
                  <a:srgbClr val="3333CC"/>
                </a:solidFill>
                <a:effectLst/>
                <a:latin typeface="Times New Roman" pitchFamily="18"/>
                <a:cs typeface="Times New Roman" pitchFamily="18"/>
              </a:rPr>
              <a:t>«Вознесенская  средняя общеобразовательная школа»</a:t>
            </a:r>
            <a:br>
              <a:rPr lang="ru-RU" sz="1600" dirty="0">
                <a:solidFill>
                  <a:srgbClr val="3333CC"/>
                </a:solidFill>
                <a:effectLst/>
                <a:latin typeface="Times New Roman" pitchFamily="18"/>
                <a:cs typeface="Times New Roman" pitchFamily="18"/>
              </a:rPr>
            </a:br>
            <a:r>
              <a:rPr lang="ru-RU" sz="2000" b="1" dirty="0">
                <a:solidFill>
                  <a:srgbClr val="FF0000"/>
                </a:solidFill>
                <a:effectLst/>
                <a:latin typeface="Times New Roman" pitchFamily="18"/>
                <a:cs typeface="Times New Roman" pitchFamily="18"/>
              </a:rPr>
              <a:t/>
            </a:r>
            <a:br>
              <a:rPr lang="ru-RU" sz="2000" b="1" dirty="0">
                <a:solidFill>
                  <a:srgbClr val="FF0000"/>
                </a:solidFill>
                <a:effectLst/>
                <a:latin typeface="Times New Roman" pitchFamily="18"/>
                <a:cs typeface="Times New Roman" pitchFamily="18"/>
              </a:rPr>
            </a:br>
            <a:endParaRPr lang="ru-RU" sz="2000" dirty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9144000" cy="4032250"/>
          </a:xfrm>
        </p:spPr>
        <p:txBody>
          <a:bodyPr/>
          <a:lstStyle/>
          <a:p>
            <a:pPr marL="0" indent="0"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ru-RU" altLang="ru-RU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«Цветочная симфония»</a:t>
            </a:r>
          </a:p>
          <a:p>
            <a:pPr marL="0" indent="0"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ru-RU" altLang="ru-RU" sz="2000" smtClean="0">
                <a:solidFill>
                  <a:srgbClr val="FF0000"/>
                </a:solidFill>
                <a:latin typeface="Calibri" panose="020F0502020204030204" pitchFamily="34" charset="0"/>
              </a:rPr>
              <a:t>Выращивание черенков разных сортов колеуса</a:t>
            </a:r>
          </a:p>
          <a:p>
            <a:pPr marL="0" indent="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ru-RU" altLang="ru-RU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altLang="ru-RU" sz="160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</a:p>
          <a:p>
            <a:pPr marL="0" indent="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Выполнили: Аверина Дарья,</a:t>
            </a:r>
          </a:p>
          <a:p>
            <a:pPr marL="0" indent="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Ковтунова Валерия</a:t>
            </a:r>
          </a:p>
          <a:p>
            <a:pPr marL="0" indent="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Алпатов Алексей</a:t>
            </a:r>
          </a:p>
          <a:p>
            <a:pPr marL="0" indent="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Гаппель Александр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ru-RU" altLang="ru-RU" sz="1600" smtClean="0">
                <a:solidFill>
                  <a:srgbClr val="3333CC"/>
                </a:solidFill>
              </a:rPr>
              <a:t>                                                                              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ru-RU" altLang="ru-RU" sz="1600" smtClean="0">
                <a:solidFill>
                  <a:srgbClr val="3333CC"/>
                </a:solidFill>
              </a:rPr>
              <a:t>                                                                                                          </a:t>
            </a:r>
            <a:r>
              <a:rPr lang="ru-RU" altLang="ru-RU" sz="160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Чесных И.А.,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ru-RU" altLang="ru-RU" sz="160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учитель химии и биологии</a:t>
            </a:r>
          </a:p>
        </p:txBody>
      </p:sp>
      <p:sp>
        <p:nvSpPr>
          <p:cNvPr id="10244" name="TextBox 13"/>
          <p:cNvSpPr txBox="1">
            <a:spLocks noChangeArrowheads="1"/>
          </p:cNvSpPr>
          <p:nvPr/>
        </p:nvSpPr>
        <p:spPr bwMode="auto">
          <a:xfrm>
            <a:off x="3138488" y="5876925"/>
            <a:ext cx="2865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 b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600" b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Вознесенка,      </a:t>
            </a:r>
          </a:p>
          <a:p>
            <a:pPr algn="ctr" eaLnBrk="1" hangingPunct="1"/>
            <a:r>
              <a:rPr lang="ru-RU" altLang="ru-RU" sz="1600" b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-июнь 2020год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852738"/>
            <a:ext cx="4986337" cy="318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рисков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981200"/>
            <a:ext cx="8964612" cy="4114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</a:t>
            </a:r>
            <a:r>
              <a:rPr lang="ru-RU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 часть рассады погибнет (5%)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того, что не вся рассада вырастет товарного качества (5%)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3" y="1557338"/>
            <a:ext cx="7920037" cy="4114800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 минимальных первоначальных инвестиционных вложениях в 370 руб., за 4 месяца реализации можно получить прибыль в размере 2583,3 рублей, с уровнем рентабельности в 176 % со сроком окупаемости – 4 мес.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3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8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9" name="Picture 7" descr="C:\Users\Admin2\Desktop\barhatts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66700"/>
            <a:ext cx="8115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1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>
                <a:solidFill>
                  <a:srgbClr val="3333CC"/>
                </a:solidFill>
                <a:effectLst/>
                <a:latin typeface="Times New Roman" pitchFamily="18"/>
                <a:cs typeface="Times New Roman" pitchFamily="18"/>
              </a:rPr>
              <a:t>Муниципальное бюджетное общеобразовательное учреждение  </a:t>
            </a:r>
            <a:br>
              <a:rPr lang="ru-RU" sz="1600" dirty="0">
                <a:solidFill>
                  <a:srgbClr val="3333CC"/>
                </a:solidFill>
                <a:effectLst/>
                <a:latin typeface="Times New Roman" pitchFamily="18"/>
                <a:cs typeface="Times New Roman" pitchFamily="18"/>
              </a:rPr>
            </a:br>
            <a:r>
              <a:rPr lang="ru-RU" sz="1600" dirty="0">
                <a:solidFill>
                  <a:srgbClr val="3333CC"/>
                </a:solidFill>
                <a:effectLst/>
                <a:latin typeface="Times New Roman" pitchFamily="18"/>
                <a:cs typeface="Times New Roman" pitchFamily="18"/>
              </a:rPr>
              <a:t>«Вознесенская  средняя общеобразовательная школа»</a:t>
            </a:r>
            <a:br>
              <a:rPr lang="ru-RU" sz="1600" dirty="0">
                <a:solidFill>
                  <a:srgbClr val="3333CC"/>
                </a:solidFill>
                <a:effectLst/>
                <a:latin typeface="Times New Roman" pitchFamily="18"/>
                <a:cs typeface="Times New Roman" pitchFamily="18"/>
              </a:rPr>
            </a:br>
            <a:r>
              <a:rPr lang="ru-RU" sz="2000" b="1" dirty="0">
                <a:solidFill>
                  <a:srgbClr val="FF0000"/>
                </a:solidFill>
                <a:effectLst/>
                <a:latin typeface="Times New Roman" pitchFamily="18"/>
                <a:cs typeface="Times New Roman" pitchFamily="18"/>
              </a:rPr>
              <a:t/>
            </a:r>
            <a:br>
              <a:rPr lang="ru-RU" sz="2000" b="1" dirty="0">
                <a:solidFill>
                  <a:srgbClr val="FF0000"/>
                </a:solidFill>
                <a:effectLst/>
                <a:latin typeface="Times New Roman" pitchFamily="18"/>
                <a:cs typeface="Times New Roman" pitchFamily="18"/>
              </a:rPr>
            </a:br>
            <a:endParaRPr lang="ru-RU" sz="2000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9144000" cy="3744913"/>
          </a:xfrm>
        </p:spPr>
        <p:txBody>
          <a:bodyPr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«Выращивание рассады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бархатцев для 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пришкольного участка»</a:t>
            </a:r>
            <a:endParaRPr lang="ru-RU" altLang="ru-RU" sz="4000" dirty="0">
              <a:solidFill>
                <a:srgbClr val="FF0000"/>
              </a:solidFill>
              <a:latin typeface="Calibri"/>
            </a:endParaRPr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altLang="ru-RU" sz="1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altLang="ru-RU" sz="1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Выполнили: Матанина Анна</a:t>
            </a:r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altLang="ru-RU" sz="1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Ганичев Данил</a:t>
            </a:r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altLang="ru-RU" sz="1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</a:t>
            </a:r>
            <a:r>
              <a:rPr lang="ru-RU" altLang="ru-RU" sz="1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Кромин</a:t>
            </a:r>
            <a:r>
              <a:rPr lang="ru-RU" altLang="ru-RU" sz="1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Илья</a:t>
            </a:r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altLang="ru-RU" sz="1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</a:t>
            </a:r>
            <a:r>
              <a:rPr lang="ru-RU" altLang="ru-RU" sz="1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Локтионов</a:t>
            </a:r>
            <a:r>
              <a:rPr lang="ru-RU" altLang="ru-RU" sz="1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Игорь</a:t>
            </a:r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altLang="ru-RU" sz="1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Черных Ангелина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dirty="0">
                <a:solidFill>
                  <a:srgbClr val="3333CC"/>
                </a:solidFill>
              </a:rPr>
              <a:t>     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dirty="0">
                <a:solidFill>
                  <a:srgbClr val="3333CC"/>
                </a:solidFill>
              </a:rPr>
              <a:t>                                                                                               </a:t>
            </a:r>
            <a:r>
              <a:rPr lang="ru-RU" sz="1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Чесных</a:t>
            </a:r>
            <a:r>
              <a:rPr lang="ru-RU" sz="1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И.А.,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учитель химии и биологии</a:t>
            </a:r>
          </a:p>
        </p:txBody>
      </p: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3138488" y="5876925"/>
            <a:ext cx="2865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 b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600" b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Вознесенка,      </a:t>
            </a:r>
          </a:p>
          <a:p>
            <a:pPr algn="ctr" eaLnBrk="1" hangingPunct="1"/>
            <a:r>
              <a:rPr lang="ru-RU" altLang="ru-RU" sz="1600" b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февраль-июнь 2018 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2888"/>
            <a:ext cx="3729038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22225"/>
            <a:ext cx="3671888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836613"/>
            <a:ext cx="3481387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84613"/>
            <a:ext cx="3497262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6011863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84538"/>
            <a:ext cx="3573462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3348037" cy="34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type="body" sz="half" idx="1"/>
          </p:nvPr>
        </p:nvSpPr>
        <p:spPr>
          <a:xfrm>
            <a:off x="104775" y="333375"/>
            <a:ext cx="8499475" cy="60579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  <a:p>
            <a:pPr marL="457200" indent="-457200" algn="just">
              <a:buFontTx/>
              <a:buChar char="-"/>
              <a:defRPr/>
            </a:pPr>
            <a:r>
              <a:rPr lang="ru-RU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прибыли от реализации выращенной рассады ремонтантной клубники</a:t>
            </a:r>
          </a:p>
          <a:p>
            <a:pPr algn="ctr">
              <a:defRPr/>
            </a:pP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агротехнических знаний.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навыков по выращиванию рассады  учащимися.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товаров, работ и услуг</a:t>
            </a:r>
            <a:r>
              <a:rPr lang="ru-RU" sz="28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7993063" cy="47561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предприятия и отрасли</a:t>
            </a:r>
            <a:endParaRPr lang="ru-RU" b="1" i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Производство организовано в селе Вознесенка Березовского района.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Канал сбыта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учителя школы, жители села, возможно, мелкие оптовые покупатели.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Первоначальные инвестиции- </a:t>
            </a:r>
            <a:r>
              <a:rPr lang="ru-RU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собственные вложения – </a:t>
            </a: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Ожидаемая прибыль- </a:t>
            </a:r>
            <a:r>
              <a:rPr lang="ru-RU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15 500 </a:t>
            </a: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8 месяцев</a:t>
            </a:r>
            <a:endParaRPr lang="ru-RU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-747464"/>
            <a:ext cx="8518720" cy="1728192"/>
          </a:xfrm>
        </p:spPr>
        <p:txBody>
          <a:bodyPr/>
          <a:lstStyle/>
          <a:p>
            <a:pPr algn="ctr">
              <a:defRPr/>
            </a:pPr>
            <a:r>
              <a:rPr lang="ru-RU" b="1" dirty="0">
                <a:effectLst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28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Технологическая схема производства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179388" y="765175"/>
          <a:ext cx="8785225" cy="6048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4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426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выполнения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Привлекаемые средства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26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</a:t>
                      </a:r>
                      <a:r>
                        <a:rPr lang="ru-RU" sz="1800" dirty="0" err="1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почвосмеси</a:t>
                      </a:r>
                      <a:r>
                        <a:rPr lang="ru-RU" sz="18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посеву.</a:t>
                      </a: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15-20 марта</a:t>
                      </a:r>
                      <a:endParaRPr lang="ru-RU" sz="18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Пластиковые ящики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4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Дезинфекция почвосмеси</a:t>
                      </a:r>
                      <a:endParaRPr lang="ru-RU" sz="180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20-22 марта</a:t>
                      </a:r>
                      <a:endParaRPr lang="ru-RU" sz="18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Фунгицид «Инта- вир»</a:t>
                      </a:r>
                      <a:endParaRPr lang="ru-RU" sz="18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26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Посев семян</a:t>
                      </a:r>
                      <a:endParaRPr lang="ru-RU" sz="180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25-27 марта</a:t>
                      </a:r>
                      <a:endParaRPr lang="ru-RU" sz="180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Перчатки, ящики для рассады, лейка, </a:t>
                      </a:r>
                      <a:r>
                        <a:rPr lang="ru-RU" sz="1800" dirty="0" err="1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почвсмесь</a:t>
                      </a:r>
                      <a:r>
                        <a:rPr lang="ru-RU" sz="18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639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 рассады и соблюдение температурного режима</a:t>
                      </a:r>
                      <a:endParaRPr lang="ru-RU" sz="18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Регулярно 1 раз в неделю</a:t>
                      </a:r>
                      <a:endParaRPr lang="ru-RU" sz="180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Лейка, рыхлитель для почвы</a:t>
                      </a:r>
                      <a:endParaRPr lang="ru-RU" sz="18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26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Подкормка</a:t>
                      </a:r>
                      <a:endParaRPr lang="ru-RU" sz="18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 комплексного удобрения</a:t>
                      </a:r>
                      <a:endParaRPr lang="ru-RU" sz="18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13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Закаливание рассады</a:t>
                      </a:r>
                      <a:endParaRPr lang="ru-RU" sz="180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Регулярно</a:t>
                      </a:r>
                      <a:endParaRPr lang="ru-RU" sz="180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639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Пикировка рассады</a:t>
                      </a:r>
                      <a:endParaRPr lang="ru-RU" sz="180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10-12 мая</a:t>
                      </a:r>
                      <a:endParaRPr lang="ru-RU" sz="180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Пластиковые ящики, лейка, рыхлитель для почвы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9379">
                <a:tc gridSpan="4"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производственный процесс осуществляется  самостоятельно без привлечения дополнительной рабочей  силы.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41248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Технологическая схема производства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304800" y="3048000"/>
          <a:ext cx="419100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   № п/п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Этапы реализации проекта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Сроки реализации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2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Закупка необходимого инвентаря для производства.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октябрь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Организация технологического процесса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октябрь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Закупка черенков.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Октябрь 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Укоренение черенков. 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октябрь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Уход за растениями.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Октябрь - март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2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Черенкование маточных растений и укоренение черенков.  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Март- апрель 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Реализация продукции.</a:t>
                      </a:r>
                      <a:endParaRPr lang="ru-RU" sz="80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Конец мая, начало июня</a:t>
                      </a:r>
                      <a:endParaRPr lang="ru-RU" sz="800" dirty="0">
                        <a:effectLst/>
                        <a:latin typeface="Candara"/>
                      </a:endParaRPr>
                    </a:p>
                  </a:txBody>
                  <a:tcPr marL="47292" marR="4729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25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6426" name="Rectangle 1"/>
          <p:cNvSpPr>
            <a:spLocks noChangeArrowheads="1"/>
          </p:cNvSpPr>
          <p:nvPr/>
        </p:nvSpPr>
        <p:spPr bwMode="auto">
          <a:xfrm>
            <a:off x="304800" y="3048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755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план</a:t>
            </a:r>
            <a:r>
              <a:rPr lang="ru-RU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713"/>
            <a:ext cx="8507413" cy="5475287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полной себестоимости: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solidFill>
                <a:srgbClr val="3333C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98613" y="2792413"/>
          <a:ext cx="6099175" cy="2305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11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п/п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показателя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Значение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11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Объем реализации продукции, шт.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 шт.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3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Цена реализации 1 шт. продукции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70.00 руб. и 30.00 руб.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11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Выручка от реализации продукции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10 000.00 руб.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3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Полная себестоимость реализуемой продукции, руб.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5235. </a:t>
                      </a:r>
                      <a:r>
                        <a:rPr lang="ru-RU" sz="1400">
                          <a:effectLst/>
                        </a:rPr>
                        <a:t>00руб.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11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Прибыль, руб.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4235.00 руб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11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 рентабельности, %</a:t>
                      </a:r>
                      <a:endParaRPr lang="ru-RU" sz="1000" i="1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78%</a:t>
                      </a:r>
                      <a:endParaRPr lang="ru-RU" sz="1000" i="1" dirty="0"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3" y="1557338"/>
            <a:ext cx="7920037" cy="4114800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 минимальных первоначальных инвестиционных вложениях в 370 руб., за 4 месяца реализации получили прибыль в размере 2з65,04 рублей со сроком окупаемости – 4 мес.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3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1065</TotalTime>
  <Words>489</Words>
  <Application>Microsoft Office PowerPoint</Application>
  <PresentationFormat>Экран (4:3)</PresentationFormat>
  <Paragraphs>135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Tahoma</vt:lpstr>
      <vt:lpstr>Arial</vt:lpstr>
      <vt:lpstr>Franklin Gothic Medium</vt:lpstr>
      <vt:lpstr>Franklin Gothic Book</vt:lpstr>
      <vt:lpstr>Wingdings 2</vt:lpstr>
      <vt:lpstr>Calibri</vt:lpstr>
      <vt:lpstr>Times New Roman</vt:lpstr>
      <vt:lpstr>Wingdings</vt:lpstr>
      <vt:lpstr>Candara</vt:lpstr>
      <vt:lpstr>Трек</vt:lpstr>
      <vt:lpstr>Муниципальное бюджетное общеобразовательное учреждение   «Вознесенская  средняя общеобразовательная школа»  </vt:lpstr>
      <vt:lpstr>Презентация PowerPoint</vt:lpstr>
      <vt:lpstr>Презентация PowerPoint</vt:lpstr>
      <vt:lpstr>Презентация PowerPoint</vt:lpstr>
      <vt:lpstr>Характеристика товаров, работ и услуг </vt:lpstr>
      <vt:lpstr>  Технологическая схема производства</vt:lpstr>
      <vt:lpstr>Технологическая схема производства</vt:lpstr>
      <vt:lpstr>Финансовый план </vt:lpstr>
      <vt:lpstr>Выводы</vt:lpstr>
      <vt:lpstr>Оценка рисков </vt:lpstr>
      <vt:lpstr>Вывод</vt:lpstr>
      <vt:lpstr>Презентация PowerPoint</vt:lpstr>
      <vt:lpstr>Муниципальное бюджетное общеобразовательное учреждение   «Вознесенская  средняя общеобразовательная школа»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79504063909</cp:lastModifiedBy>
  <cp:revision>76</cp:revision>
  <dcterms:created xsi:type="dcterms:W3CDTF">2009-03-14T16:17:53Z</dcterms:created>
  <dcterms:modified xsi:type="dcterms:W3CDTF">2020-03-18T03:02:25Z</dcterms:modified>
</cp:coreProperties>
</file>