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0000"/>
    <a:srgbClr val="000099"/>
    <a:srgbClr val="006600"/>
    <a:srgbClr val="9933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4304" y="0"/>
            <a:ext cx="55352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 к уроку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3800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2303" y="1498599"/>
            <a:ext cx="752521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математиков существует </a:t>
            </a:r>
          </a:p>
          <a:p>
            <a:pPr algn="ctr"/>
            <a:r>
              <a:rPr lang="ru-RU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свой язык – это формулы</a:t>
            </a:r>
            <a:endParaRPr lang="ru-RU" sz="6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0800" y="5859520"/>
            <a:ext cx="2816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 Ковалевская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1850 - 1891</a:t>
            </a:r>
          </a:p>
        </p:txBody>
      </p:sp>
      <p:pic>
        <p:nvPicPr>
          <p:cNvPr id="1026" name="Picture 2" descr="https://im1-tub-ru.yandex.net/i?id=df8c5704bb4bbe017a78ea02eaa7a9c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358630"/>
            <a:ext cx="3733800" cy="513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7119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319" y="113436"/>
            <a:ext cx="8909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«Решаем задания»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947" y="1287646"/>
            <a:ext cx="45052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1: упростите выражения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52649" y="1160147"/>
                <a:ext cx="5047344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(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+ d)(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𝑐𝑑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 – n)(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 + y)(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49" y="1160147"/>
                <a:ext cx="5047344" cy="2215991"/>
              </a:xfrm>
              <a:prstGeom prst="rect">
                <a:avLst/>
              </a:prstGeom>
              <a:blipFill rotWithShape="0">
                <a:blip r:embed="rId2"/>
                <a:stretch>
                  <a:fillRect l="-5435" t="-6319" b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2745" y="3589442"/>
            <a:ext cx="598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2: учебник  28.31 (в, г) и 28.32 (в, г)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865" y="5196006"/>
            <a:ext cx="4923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3: разложить на множители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59502" y="3995677"/>
                <a:ext cx="2837315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8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1 - 27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+8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д) 64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502" y="3995677"/>
                <a:ext cx="2837315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6438" t="-3191" b="-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http://www.schoolioneri.com/wp-content/uploads/cache/images/2017/03/spshkol_05/spshkol_05-17769227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1" y="3995677"/>
            <a:ext cx="4305300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6626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3200" y="-126425"/>
            <a:ext cx="9091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«Верно – не верно»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100" y="1261189"/>
            <a:ext cx="6064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6826" y="2082800"/>
                <a:ext cx="3839705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3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+27</m:t>
                    </m:r>
                  </m:oMath>
                </a14:m>
                <a:endParaRPr lang="en-US" sz="3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US" sz="3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US" sz="3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3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0,001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−64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26" y="2082800"/>
                <a:ext cx="3839705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4286" b="-72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26531" y="4000500"/>
                <a:ext cx="7046160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</m:oMath>
                </a14:m>
                <a:endParaRPr 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(0,1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)(0,01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+0,4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+16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b="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531" y="4000500"/>
                <a:ext cx="7046160" cy="31085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http://previews.123rf.com/images/AlexBannykh/AlexBannykh1404/alexbannykh140400099/27711107-School-girl-and-boy-write-in-exercise-books--Stock-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796905"/>
            <a:ext cx="5594170" cy="320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50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400" y="228600"/>
            <a:ext cx="7936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«Рефлексия»</a:t>
            </a:r>
          </a:p>
        </p:txBody>
      </p:sp>
      <p:pic>
        <p:nvPicPr>
          <p:cNvPr id="1028" name="Picture 4" descr="http://sunpics.ru/images/159848_record-6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22399"/>
            <a:ext cx="23241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22600" y="1917866"/>
            <a:ext cx="3784600" cy="115536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9246" y="1987716"/>
            <a:ext cx="37206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превосходное,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 результатами работы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уроке. Мне все удалось! </a:t>
            </a:r>
          </a:p>
        </p:txBody>
      </p:sp>
      <p:pic>
        <p:nvPicPr>
          <p:cNvPr id="1030" name="Picture 6" descr="http://www.playcast.ru/uploads/2016/10/12/20171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203698"/>
            <a:ext cx="2126990" cy="19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921000" y="4438731"/>
            <a:ext cx="3207634" cy="1123869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3321" y="4668905"/>
            <a:ext cx="3015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подавлен. Я ничего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запомнил и не понял!</a:t>
            </a:r>
          </a:p>
        </p:txBody>
      </p:sp>
      <p:pic>
        <p:nvPicPr>
          <p:cNvPr id="1032" name="Picture 8" descr="http://img-fotki.yandex.ru/get/5307/28257045.573/0_6d085_85b6c01e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681" y="870538"/>
            <a:ext cx="2692399" cy="220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949944" y="3003379"/>
            <a:ext cx="3756155" cy="1123869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pic>
        <p:nvPicPr>
          <p:cNvPr id="1034" name="Picture 10" descr="http://static8.depositphotos.com/1007989/1011/i/950/depositphotos_10118081-Bored-Smil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349371"/>
            <a:ext cx="2171180" cy="20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6513956" y="5229371"/>
            <a:ext cx="3207634" cy="1123869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3187" y="5316867"/>
            <a:ext cx="2829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было скучно.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Еле-еле дождался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 урока!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7700" y="3085046"/>
            <a:ext cx="409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 чувство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неудовлетворения, потому что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понял!</a:t>
            </a:r>
          </a:p>
        </p:txBody>
      </p:sp>
    </p:spTree>
    <p:extLst>
      <p:ext uri="{BB962C8B-B14F-4D97-AF65-F5344CB8AC3E}">
        <p14:creationId xmlns:p14="http://schemas.microsoft.com/office/powerpoint/2010/main" val="4552502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000" y="304800"/>
            <a:ext cx="6008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pic>
        <p:nvPicPr>
          <p:cNvPr id="9220" name="Picture 4" descr="https://im3-tub-ru.yandex.net/i?id=6db6ca1aafcc2cdd01e81f0731d1966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2572325"/>
            <a:ext cx="4622800" cy="428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0830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30972" y="17585"/>
            <a:ext cx="5827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разминка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6502870"/>
                  </p:ext>
                </p:extLst>
              </p:nvPr>
            </p:nvGraphicFramePr>
            <p:xfrm>
              <a:off x="263769" y="17585"/>
              <a:ext cx="5521569" cy="68465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40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433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3770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56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60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(5−3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60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514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(6</m:t>
                                    </m:r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25−30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60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270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+3)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60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160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(−3</m:t>
                                    </m:r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7813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8029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𝑐𝑑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5160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6502870"/>
                  </p:ext>
                </p:extLst>
              </p:nvPr>
            </p:nvGraphicFramePr>
            <p:xfrm>
              <a:off x="263769" y="17585"/>
              <a:ext cx="5521569" cy="68465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40524"/>
                    <a:gridCol w="2143336"/>
                    <a:gridCol w="1537709"/>
                  </a:tblGrid>
                  <a:tr h="65656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1" t="-19444" r="-201656" b="-973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6080" t="-19444" r="-73011" b="-973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60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1" t="-151765" r="-201656" b="-1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6080" t="-151765" r="-73011" b="-1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60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1" t="-254762" r="-201656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6080" t="-254762" r="-73011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736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1" t="-234646" r="-201656" b="-594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6080" t="-234646" r="-73011" b="-594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60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1" t="-500000" r="-201656" b="-7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6080" t="-500000" r="-73011" b="-7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352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1" t="-421488" r="-201656" b="-453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6080" t="-421488" r="-73011" b="-453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60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1" t="-751190" r="-201656" b="-55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6080" t="-751190" r="-73011" b="-55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60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1" t="-841176" r="-201656" b="-4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6080" t="-841176" r="-73011" b="-4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815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1" t="-625000" r="-201656" b="-1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6080" t="-625000" r="-73011" b="-1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80298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1" t="-703030" r="-201656" b="-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6080" t="-703030" r="-73011" b="-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60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1" t="-1247059" r="-201656" b="-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5135639"/>
                  </p:ext>
                </p:extLst>
              </p:nvPr>
            </p:nvGraphicFramePr>
            <p:xfrm>
              <a:off x="5855677" y="861646"/>
              <a:ext cx="6154615" cy="58030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39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269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79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7854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0,04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(2−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)(2+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ь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816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47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83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(5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97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−81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2785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(3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−9)(3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+9)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(8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844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(0,2</m:t>
                                    </m:r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92785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−25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(4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)(4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5135639"/>
                  </p:ext>
                </p:extLst>
              </p:nvPr>
            </p:nvGraphicFramePr>
            <p:xfrm>
              <a:off x="5855677" y="861646"/>
              <a:ext cx="6154615" cy="58734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39675"/>
                    <a:gridCol w="2726950"/>
                    <a:gridCol w="887990"/>
                  </a:tblGrid>
                  <a:tr h="5218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40" t="-24419" r="-143405" b="-1023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93304" t="-24419" r="-33482" b="-1023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ь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8816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40" t="-74306" r="-143405" b="-5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93304" t="-74306" r="-33482" b="-5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2475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40" t="-291860" r="-143405" b="-75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93304" t="-291860" r="-33482" b="-75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98320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40" t="-208025" r="-143405" b="-3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93304" t="-208025" r="-33482" b="-3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218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40" t="-580233" r="-143405" b="-46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93304" t="-580233" r="-33482" b="-46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92785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40" t="-384868" r="-143405" b="-16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93304" t="-384868" r="-33482" b="-16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8441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40" t="-767708" r="-143405" b="-16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93304" t="-767708" r="-33482" b="-16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92785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40" t="-548026" r="-143405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93304" t="-548026" r="-33482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</a:t>
                          </a:r>
                          <a:endParaRPr lang="ru-RU" sz="3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64423" y="644614"/>
            <a:ext cx="207137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5921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6900" y="812800"/>
            <a:ext cx="8966200" cy="107950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сокращенного        умножения: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6900" y="2502143"/>
            <a:ext cx="8915399" cy="1126283"/>
          </a:xfrm>
        </p:spPr>
        <p:txBody>
          <a:bodyPr>
            <a:normAutofit fontScale="92500"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 разность кубов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24800" y="4475616"/>
                <a:ext cx="3973588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8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8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475616"/>
                <a:ext cx="3973588" cy="13542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32956" y="4475616"/>
                <a:ext cx="3973588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8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8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56" y="4475616"/>
                <a:ext cx="3973588" cy="13542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s://im0-tub-ru.yandex.net/i?id=66418e877ab61d3c4d7ec544093227f6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57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19443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0"/>
            <a:ext cx="3803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9000" y="1310474"/>
            <a:ext cx="10185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знакомство с формулами суммы кубов и    разности кубов;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формирование у учащихся навыков применения формул сокращенного умножения;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использовать формулы для разложения многочлена на множители;</a:t>
            </a:r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://www.playcast.ru/uploads/2014/12/30/113630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02100"/>
            <a:ext cx="73914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4748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4415" y="73004"/>
            <a:ext cx="6922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«Память»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829" y="1287885"/>
            <a:ext cx="6706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формулу квадрат суммы;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829" y="2217433"/>
            <a:ext cx="7165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Запишите формулу квадрат разности;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829" y="3337317"/>
            <a:ext cx="7321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Запишите формулу разность квадрата;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829" y="4534951"/>
                <a:ext cx="76771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Разложите на множители: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625</m:t>
                    </m:r>
                    <m:sSup>
                      <m:sSup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−49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9" y="4534951"/>
                <a:ext cx="7677166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984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829" y="5600217"/>
                <a:ext cx="108582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Представить в виде многочлена: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9" y="5600217"/>
                <a:ext cx="10858229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40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http://www.test-uz.ru/img/articles/242/b1acd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30" y="1088667"/>
            <a:ext cx="4100769" cy="40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179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9995" y="1512828"/>
                <a:ext cx="48815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3200" dirty="0"/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95" y="1512828"/>
                <a:ext cx="4881529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4994" t="-24691" b="-49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7663" y="2504156"/>
                <a:ext cx="50661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63" y="2504156"/>
                <a:ext cx="5066195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008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4645" y="3505242"/>
                <a:ext cx="51122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45" y="3505242"/>
                <a:ext cx="5112233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3103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0180" y="4523843"/>
                <a:ext cx="75348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4.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</a:rPr>
                      <m:t>625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−49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=(25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)(25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80" y="4523843"/>
                <a:ext cx="7534820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2023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31247" y="5624068"/>
                <a:ext cx="88444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5. 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+26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−16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47" y="5624068"/>
                <a:ext cx="8844472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3026676" y="20887"/>
            <a:ext cx="69229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«Память»</a:t>
            </a:r>
          </a:p>
        </p:txBody>
      </p:sp>
      <p:pic>
        <p:nvPicPr>
          <p:cNvPr id="10242" name="Picture 2" descr="https://fs00.infourok.ru/images/doc/312/311359/7/hello_html_18249f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42534"/>
            <a:ext cx="3810000" cy="45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0390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1771" y="0"/>
            <a:ext cx="10272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«Заполнить пропуски»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28700" y="1101130"/>
                <a:ext cx="8534400" cy="5167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−∗</m:t>
                        </m:r>
                      </m:e>
                    </m:d>
                    <m:d>
                      <m:d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+∗</m:t>
                        </m:r>
                      </m:e>
                    </m:d>
                  </m:oMath>
                </a14:m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(∗+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∗+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−∗)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−20</m:t>
                    </m:r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+∗)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+2∗</m:t>
                    </m:r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(5+∗)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=∗+∗+81</m:t>
                    </m:r>
                  </m:oMath>
                </a14:m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47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=(47−∗)(∗+37)</m:t>
                    </m:r>
                  </m:oMath>
                </a14:m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36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∗−4</m:t>
                        </m:r>
                      </m:e>
                    </m:d>
                    <m:d>
                      <m:d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∗+4</m:t>
                        </m:r>
                      </m:e>
                    </m:d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−∗</m:t>
                    </m:r>
                  </m:oMath>
                </a14:m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3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61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(60+1)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=3600+∗+1</m:t>
                    </m:r>
                  </m:oMath>
                </a14:m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101130"/>
                <a:ext cx="8534400" cy="51677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www.benefitsnapshot.com/images/images/1_117_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923331"/>
            <a:ext cx="4305300" cy="359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2196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5800" y="4185885"/>
            <a:ext cx="756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кубов двух выражений равна произведению суммы этих выражений и неполного квадрата их разности.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5621" y="90955"/>
            <a:ext cx="8957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«Вывод формулы»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115" y="1116894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 вывести формулы суммы и разности кубов.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помогут в этом знания по теме умножение многочленов.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115" y="2112465"/>
            <a:ext cx="5396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умножение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970" y="3018784"/>
            <a:ext cx="56525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(а+ b)( а</a:t>
            </a:r>
            <a:r>
              <a:rPr lang="ru-RU" sz="4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аb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 b</a:t>
            </a:r>
            <a:r>
              <a:rPr lang="ru-RU" sz="4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9479" y="3018554"/>
                <a:ext cx="2233753" cy="75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79" y="3018554"/>
                <a:ext cx="2233753" cy="75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4746" y="4299511"/>
            <a:ext cx="3480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кубов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88406" y="5824008"/>
                <a:ext cx="11924739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Трехчлен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неполный квадрат разности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6" y="5824008"/>
                <a:ext cx="11924739" cy="721801"/>
              </a:xfrm>
              <a:prstGeom prst="rect">
                <a:avLst/>
              </a:prstGeom>
              <a:blipFill rotWithShape="0">
                <a:blip r:embed="rId3"/>
                <a:stretch>
                  <a:fillRect l="-1840" t="-12605" r="-767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https://thumbs.dreamstime.com/z/%D1%83%D1%87%D0%B8%D1%82%D0%B5%D0%BB%D1%8C-%D1%83%D0%BA%D0%B0%D0%B7%D0%B0%D1%82%D0%B5%D0%BB%D1%8F-229789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1014284"/>
            <a:ext cx="2959100" cy="31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97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0575" y="195640"/>
            <a:ext cx="89577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«Вывод формулы»</a:t>
            </a:r>
          </a:p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120" y="1366907"/>
            <a:ext cx="520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умножение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602" y="2200701"/>
            <a:ext cx="6114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 – b)(а</a:t>
            </a:r>
            <a:r>
              <a:rPr lang="ru-RU" sz="4800" b="1" baseline="300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а b + b</a:t>
            </a:r>
            <a:r>
              <a:rPr lang="ru-RU" sz="4800" b="1" baseline="300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3842" y="2113511"/>
                <a:ext cx="2418419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99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rgbClr val="99336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9933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ru-RU" sz="4800" b="1" i="1" smtClean="0">
                          <a:solidFill>
                            <a:srgbClr val="99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99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rgbClr val="99336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9933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42" y="2113511"/>
                <a:ext cx="2418419" cy="8477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785" y="5440844"/>
                <a:ext cx="11435246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Трехчлен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неполный квадрат суммы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85" y="5440844"/>
                <a:ext cx="11435246" cy="721801"/>
              </a:xfrm>
              <a:prstGeom prst="rect">
                <a:avLst/>
              </a:prstGeom>
              <a:blipFill rotWithShape="0">
                <a:blip r:embed="rId3"/>
                <a:stretch>
                  <a:fillRect l="-1920" t="-12712" r="-853" b="-36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33020" y="3657681"/>
            <a:ext cx="4051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кубов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49165" y="3416214"/>
            <a:ext cx="7350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кубов двух выражений равна произведению суммы этих выражений и неполного квадрата их суммы.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m2-tub-ru.yandex.net/i?id=8f5a76b3cdeae09fb3d45ec903494089&amp;n=33&amp;h=120&amp;w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114850"/>
            <a:ext cx="2451100" cy="23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67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555</TotalTime>
  <Words>745</Words>
  <Application>Microsoft Office PowerPoint</Application>
  <PresentationFormat>Широкоэкранный</PresentationFormat>
  <Paragraphs>151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Cambria Math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Формулы сокращенного        умножения: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Формулы сокращенного        умножения:</dc:title>
  <dc:creator>User</dc:creator>
  <cp:lastModifiedBy>Пользователь</cp:lastModifiedBy>
  <cp:revision>40</cp:revision>
  <dcterms:created xsi:type="dcterms:W3CDTF">2017-03-15T09:31:50Z</dcterms:created>
  <dcterms:modified xsi:type="dcterms:W3CDTF">2020-04-13T09:01:52Z</dcterms:modified>
</cp:coreProperties>
</file>