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B1AA3-70B0-4C94-9ED8-C8F29769580F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C110-E700-4D0C-ABCF-24E9CFEC7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877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79A4-6E5A-4753-8310-C04255D48AF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0D96-3767-404B-B692-0A7DEEB20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2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2F75-E6DF-44FF-9BEA-9B64FD0597C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C412-76E2-4496-9BEC-54F73E9E7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062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CC47-DFF9-491E-AE71-FF8FC9D423B9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1E3F-2082-4093-B3F5-F1FC655C5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404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EAEDE-A18B-4DF4-A9BC-566F4D4858D7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5292-D935-4528-A9E6-510846627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537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21552-5246-40E9-86EA-53BA158B201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BDC39-832B-46E0-90F3-E701A9C3A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052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B56BB-702D-44AA-961B-0B6253C3F696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1F24-E206-45A0-A2B4-14CED4A8C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049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17F38-C9BF-4AC5-A67D-23FA64629EC0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E8C86-FEF0-4A64-A155-9276DA3C5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087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47B3-33D5-4184-9DFE-BD3813F12106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A702-0DEC-474B-99F4-80EB0BC2D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947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08BB5-DAFF-4B27-A544-F6B606C0F87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C190-4F6C-4A14-B7D1-3D3998D5A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782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A487-3641-4EC4-AF8F-9DD8F0A4B53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A72C-C2C0-4FD0-862A-0C6202762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29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671783-67B8-44D2-B07F-CB55EB5BE89D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66D5F-2C6D-4937-9081-8D23722E3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51275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9388" y="188913"/>
            <a:ext cx="8785225" cy="6480175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3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8038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3348037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509963"/>
            <a:ext cx="3348037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http://img841.imageshack.us/img841/8228/kenarlik14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9963"/>
            <a:ext cx="3348038" cy="334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7992888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Касательная 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окружности</a:t>
            </a:r>
            <a:endParaRPr lang="ru-RU" sz="115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620688"/>
            <a:ext cx="4817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124" y="1700808"/>
            <a:ext cx="7887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Касательная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ru-RU" sz="28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– 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прямая, проходящая через точку окружности перпендикулярно к радиусу, проведенному в эту точку ( точку касания)</a:t>
            </a:r>
            <a:endParaRPr lang="ru-RU" sz="2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76056" y="3284984"/>
            <a:ext cx="0" cy="27363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2843808" y="3193812"/>
            <a:ext cx="2639732" cy="2683460"/>
            <a:chOff x="2843808" y="3193812"/>
            <a:chExt cx="2639732" cy="2683460"/>
          </a:xfrm>
        </p:grpSpPr>
        <p:sp>
          <p:nvSpPr>
            <p:cNvPr id="4" name="Овал 3"/>
            <p:cNvSpPr/>
            <p:nvPr/>
          </p:nvSpPr>
          <p:spPr>
            <a:xfrm>
              <a:off x="2843808" y="3717032"/>
              <a:ext cx="2232248" cy="2160240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Блок-схема: узел 6"/>
            <p:cNvSpPr/>
            <p:nvPr/>
          </p:nvSpPr>
          <p:spPr>
            <a:xfrm>
              <a:off x="3982705" y="4761148"/>
              <a:ext cx="45719" cy="7200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stCxn id="7" idx="2"/>
              <a:endCxn id="4" idx="6"/>
            </p:cNvCxnSpPr>
            <p:nvPr/>
          </p:nvCxnSpPr>
          <p:spPr>
            <a:xfrm>
              <a:off x="3982705" y="4797152"/>
              <a:ext cx="109335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Прямоугольник 9"/>
            <p:cNvSpPr/>
            <p:nvPr/>
          </p:nvSpPr>
          <p:spPr>
            <a:xfrm>
              <a:off x="4968044" y="4635134"/>
              <a:ext cx="108012" cy="16201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77831" y="4766152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</a:t>
              </a:r>
              <a:endPara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6056" y="4612486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А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689102" y="3193812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rPr>
                <a:t>а</a:t>
              </a:r>
              <a:endPara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5724128" y="3827656"/>
                <a:ext cx="318414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АО – радиус</a:t>
                </a:r>
              </a:p>
              <a:p>
                <a:r>
                  <a:rPr lang="ru-RU" sz="2400" b="1" i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а </a:t>
                </a:r>
                <a:r>
                  <a:rPr lang="ru-RU" sz="2400" b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– касательная</a:t>
                </a:r>
              </a:p>
              <a:p>
                <a:r>
                  <a:rPr lang="ru-RU" sz="2400" b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АО</a:t>
                </a:r>
                <a14:m>
                  <m:oMath xmlns:m="http://schemas.openxmlformats.org/officeDocument/2006/math">
                    <m:r>
                      <a:rPr lang="ru-RU" sz="2400" b="1" i="1" smtClean="0">
                        <a:solidFill>
                          <a:srgbClr val="00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⊥</m:t>
                    </m:r>
                  </m:oMath>
                </a14:m>
                <a:r>
                  <a:rPr lang="ru-RU" sz="2400" b="1" i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а</a:t>
                </a:r>
              </a:p>
              <a:p>
                <a:r>
                  <a:rPr lang="ru-RU" sz="2400" b="1" dirty="0" smtClean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т. А – точка касания</a:t>
                </a:r>
                <a:endParaRPr lang="ru-RU" sz="2400" b="1" dirty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827656"/>
                <a:ext cx="3184141" cy="156966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3065" t="-3113" r="-3257" b="-10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8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3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85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620688"/>
            <a:ext cx="4817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1772816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Две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окружности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имеющие общую точку, </a:t>
            </a: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касаются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в этой точке, если они имеют в той точке общую касательную</a:t>
            </a:r>
          </a:p>
          <a:p>
            <a:pPr algn="ctr"/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Окружности могут касаться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внутренним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и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внешним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образом.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>
            <a:stCxn id="7" idx="2"/>
          </p:cNvCxnSpPr>
          <p:nvPr/>
        </p:nvCxnSpPr>
        <p:spPr>
          <a:xfrm flipV="1">
            <a:off x="2586241" y="4858000"/>
            <a:ext cx="668843" cy="2069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3209" y="575452"/>
            <a:ext cx="4197938" cy="3046988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Внешнее касание: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Центры окружностей лежат по разные стороны от касательной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Расстояние между центрами:   </a:t>
            </a:r>
          </a:p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ОО</a:t>
            </a:r>
            <a:r>
              <a:rPr lang="ru-RU" sz="2400" b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= ОА + АО</a:t>
            </a:r>
            <a:r>
              <a:rPr lang="ru-RU" sz="2400" b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 </a:t>
            </a:r>
            <a:endParaRPr lang="ru-RU" sz="24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3601737"/>
            <a:ext cx="3312368" cy="2568440"/>
            <a:chOff x="2843808" y="3355245"/>
            <a:chExt cx="3744416" cy="2837874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843808" y="3355245"/>
              <a:ext cx="2639732" cy="2522027"/>
              <a:chOff x="2843808" y="3355245"/>
              <a:chExt cx="2639732" cy="2522027"/>
            </a:xfrm>
          </p:grpSpPr>
          <p:sp>
            <p:nvSpPr>
              <p:cNvPr id="11" name="Овал 10"/>
              <p:cNvSpPr/>
              <p:nvPr/>
            </p:nvSpPr>
            <p:spPr>
              <a:xfrm>
                <a:off x="2843808" y="3717032"/>
                <a:ext cx="2232248" cy="216024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Блок-схема: узел 11"/>
              <p:cNvSpPr/>
              <p:nvPr/>
            </p:nvSpPr>
            <p:spPr>
              <a:xfrm>
                <a:off x="3982705" y="4761148"/>
                <a:ext cx="45719" cy="7200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3" name="Прямая соединительная линия 12"/>
              <p:cNvCxnSpPr>
                <a:stCxn id="12" idx="2"/>
                <a:endCxn id="11" idx="6"/>
              </p:cNvCxnSpPr>
              <p:nvPr/>
            </p:nvCxnSpPr>
            <p:spPr>
              <a:xfrm>
                <a:off x="3982705" y="4797152"/>
                <a:ext cx="109335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Прямоугольник 13"/>
              <p:cNvSpPr/>
              <p:nvPr/>
            </p:nvSpPr>
            <p:spPr>
              <a:xfrm>
                <a:off x="4968044" y="4635134"/>
                <a:ext cx="108012" cy="16201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777831" y="4766152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</a:t>
                </a:r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076056" y="4782016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47734" y="3355245"/>
                <a:ext cx="4283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а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p:grpSp>
        <p:sp>
          <p:nvSpPr>
            <p:cNvPr id="7" name="Блок-схема: узел 6"/>
            <p:cNvSpPr/>
            <p:nvPr/>
          </p:nvSpPr>
          <p:spPr>
            <a:xfrm>
              <a:off x="5076056" y="4010068"/>
              <a:ext cx="1512168" cy="1512168"/>
            </a:xfrm>
            <a:prstGeom prst="flowChartConnector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Блок-схема: узел 7"/>
            <p:cNvSpPr/>
            <p:nvPr/>
          </p:nvSpPr>
          <p:spPr>
            <a:xfrm>
              <a:off x="5796136" y="4743292"/>
              <a:ext cx="72008" cy="45719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84260" y="4629728"/>
              <a:ext cx="607413" cy="5100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</a:t>
              </a:r>
              <a:r>
                <a:rPr lang="ru-RU" sz="2400" b="1" baseline="-250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077875" y="3437651"/>
              <a:ext cx="0" cy="27554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97" name="Группа 4096"/>
          <p:cNvGrpSpPr/>
          <p:nvPr/>
        </p:nvGrpSpPr>
        <p:grpSpPr>
          <a:xfrm>
            <a:off x="5580112" y="3622440"/>
            <a:ext cx="2339418" cy="2421850"/>
            <a:chOff x="5580112" y="3622440"/>
            <a:chExt cx="2339418" cy="242185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5580112" y="3622440"/>
              <a:ext cx="2339418" cy="2421850"/>
              <a:chOff x="2843808" y="3193812"/>
              <a:chExt cx="2639732" cy="2683460"/>
            </a:xfrm>
          </p:grpSpPr>
          <p:sp>
            <p:nvSpPr>
              <p:cNvPr id="19" name="Овал 18"/>
              <p:cNvSpPr/>
              <p:nvPr/>
            </p:nvSpPr>
            <p:spPr>
              <a:xfrm>
                <a:off x="2843808" y="3717032"/>
                <a:ext cx="2232248" cy="2160240"/>
              </a:xfrm>
              <a:prstGeom prst="ellipse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Блок-схема: узел 19"/>
              <p:cNvSpPr/>
              <p:nvPr/>
            </p:nvSpPr>
            <p:spPr>
              <a:xfrm>
                <a:off x="3982705" y="4761148"/>
                <a:ext cx="45719" cy="72008"/>
              </a:xfrm>
              <a:prstGeom prst="flowChartConnector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1" name="Прямая соединительная линия 20"/>
              <p:cNvCxnSpPr>
                <a:stCxn id="20" idx="2"/>
                <a:endCxn id="19" idx="6"/>
              </p:cNvCxnSpPr>
              <p:nvPr/>
            </p:nvCxnSpPr>
            <p:spPr>
              <a:xfrm>
                <a:off x="3982705" y="4797152"/>
                <a:ext cx="109335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2" name="Прямоугольник 21"/>
              <p:cNvSpPr/>
              <p:nvPr/>
            </p:nvSpPr>
            <p:spPr>
              <a:xfrm>
                <a:off x="4968044" y="4635134"/>
                <a:ext cx="108012" cy="16201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777831" y="4766152"/>
                <a:ext cx="432660" cy="44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</a:t>
                </a:r>
                <a:endParaRPr lang="ru-RU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076056" y="4612486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А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689102" y="3193812"/>
                <a:ext cx="4283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b="1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okman Old Style" panose="02050604050505020204" pitchFamily="18" charset="0"/>
                  </a:rPr>
                  <a:t>а</a:t>
                </a:r>
                <a:endParaRPr lang="ru-RU" sz="28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anose="02050604050505020204" pitchFamily="18" charset="0"/>
                </a:endParaRPr>
              </a:p>
            </p:txBody>
          </p:sp>
        </p:grpSp>
        <p:cxnSp>
          <p:nvCxnSpPr>
            <p:cNvPr id="4" name="Прямая соединительная линия 3"/>
            <p:cNvCxnSpPr/>
            <p:nvPr/>
          </p:nvCxnSpPr>
          <p:spPr>
            <a:xfrm flipH="1">
              <a:off x="7558404" y="3692403"/>
              <a:ext cx="36662" cy="22570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Блок-схема: узел 25"/>
            <p:cNvSpPr/>
            <p:nvPr/>
          </p:nvSpPr>
          <p:spPr>
            <a:xfrm>
              <a:off x="6208235" y="4425173"/>
              <a:ext cx="1368152" cy="1288593"/>
            </a:xfrm>
            <a:prstGeom prst="flowChartConnector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Блок-схема: узел 26"/>
            <p:cNvSpPr/>
            <p:nvPr/>
          </p:nvSpPr>
          <p:spPr>
            <a:xfrm>
              <a:off x="6892973" y="5059173"/>
              <a:ext cx="45719" cy="45719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05258" y="4602596"/>
              <a:ext cx="4780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</a:t>
              </a:r>
              <a:r>
                <a:rPr lang="ru-RU" sz="2000" b="1" baseline="-25000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sz="20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593474" y="581856"/>
            <a:ext cx="4082982" cy="304698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Внутреннее касание: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Центры окружностей лежат по одну сторону от касательной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Расстояние между центрами:   </a:t>
            </a:r>
          </a:p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   ОО</a:t>
            </a:r>
            <a:r>
              <a:rPr lang="ru-RU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= ОА - АО</a:t>
            </a:r>
            <a:r>
              <a:rPr lang="ru-RU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 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3730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КЛАССЕ</a:t>
            </a:r>
            <a:endParaRPr lang="ru-RU" sz="5400" b="1" cap="none" spc="0" dirty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38450" y="1616025"/>
            <a:ext cx="5234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67,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9, 10, 11, 12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068960"/>
            <a:ext cx="71484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800" b="1" cap="none" spc="0" dirty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221088"/>
            <a:ext cx="6970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Стр.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59,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п. 40; 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тетрадь № 318 – 324.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363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Фокина Л. П. Шаблон (фон) презентации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(фон) презентации 6</Template>
  <TotalTime>115</TotalTime>
  <Words>137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Фокина Л. П. Шаблон (фон) презентации 6</vt:lpstr>
      <vt:lpstr>Слайд 1</vt:lpstr>
      <vt:lpstr>Слайд 2</vt:lpstr>
      <vt:lpstr>Слайд 3</vt:lpstr>
      <vt:lpstr>Слайд 4</vt:lpstr>
      <vt:lpstr>Слайд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School39</dc:creator>
  <cp:lastModifiedBy>School39</cp:lastModifiedBy>
  <cp:revision>8</cp:revision>
  <dcterms:created xsi:type="dcterms:W3CDTF">2014-04-05T18:54:10Z</dcterms:created>
  <dcterms:modified xsi:type="dcterms:W3CDTF">2014-04-08T03:32:21Z</dcterms:modified>
</cp:coreProperties>
</file>