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Libre Franklin Black"/>
      <p:bold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46" Type="http://schemas.openxmlformats.org/officeDocument/2006/relationships/font" Target="fonts/LibreFranklinBlack-boldItalic.fntdata"/><Relationship Id="rId23" Type="http://schemas.openxmlformats.org/officeDocument/2006/relationships/slide" Target="slides/slide18.xml"/><Relationship Id="rId45" Type="http://schemas.openxmlformats.org/officeDocument/2006/relationships/font" Target="fonts/LibreFranklinBlack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8" name="Google Shape;36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8" name="Google Shape;58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3" name="Google Shape;60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8" name="Google Shape;61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4" name="Google Shape;634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2" name="Google Shape;652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2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0" name="Google Shape;67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8" name="Google Shape;688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3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6" name="Google Shape;706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3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4" name="Google Shape;724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2" name="Google Shape;732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3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3" name="Google Shape;753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4" name="Google Shape;754;p3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7" name="Google Shape;777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p3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8" name="Google Shape;798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p3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4" name="Google Shape;824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Google Shape;825;p3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5" name="Google Shape;845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6" name="Google Shape;846;p3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0" name="Google Shape;870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6012656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821656" y="-1209675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2.jpg"/><Relationship Id="rId4" Type="http://schemas.openxmlformats.org/officeDocument/2006/relationships/image" Target="../media/image1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34.jpg"/><Relationship Id="rId10" Type="http://schemas.openxmlformats.org/officeDocument/2006/relationships/image" Target="../media/image6.png"/><Relationship Id="rId9" Type="http://schemas.openxmlformats.org/officeDocument/2006/relationships/image" Target="../media/image26.jpg"/><Relationship Id="rId5" Type="http://schemas.openxmlformats.org/officeDocument/2006/relationships/image" Target="../media/image93.jpg"/><Relationship Id="rId6" Type="http://schemas.openxmlformats.org/officeDocument/2006/relationships/image" Target="../media/image10.jpg"/><Relationship Id="rId7" Type="http://schemas.openxmlformats.org/officeDocument/2006/relationships/image" Target="../media/image21.jpg"/><Relationship Id="rId8" Type="http://schemas.openxmlformats.org/officeDocument/2006/relationships/image" Target="../media/image2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34.jpg"/><Relationship Id="rId5" Type="http://schemas.openxmlformats.org/officeDocument/2006/relationships/image" Target="../media/image6.png"/><Relationship Id="rId6" Type="http://schemas.openxmlformats.org/officeDocument/2006/relationships/image" Target="../media/image93.jpg"/><Relationship Id="rId7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Relationship Id="rId4" Type="http://schemas.openxmlformats.org/officeDocument/2006/relationships/image" Target="../media/image22.jpg"/><Relationship Id="rId5" Type="http://schemas.openxmlformats.org/officeDocument/2006/relationships/image" Target="../media/image6.png"/><Relationship Id="rId6" Type="http://schemas.openxmlformats.org/officeDocument/2006/relationships/image" Target="../media/image27.jpg"/><Relationship Id="rId7" Type="http://schemas.openxmlformats.org/officeDocument/2006/relationships/image" Target="../media/image2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Relationship Id="rId4" Type="http://schemas.openxmlformats.org/officeDocument/2006/relationships/image" Target="../media/image24.jpg"/><Relationship Id="rId5" Type="http://schemas.openxmlformats.org/officeDocument/2006/relationships/image" Target="../media/image6.png"/><Relationship Id="rId6" Type="http://schemas.openxmlformats.org/officeDocument/2006/relationships/image" Target="../media/image25.jpg"/><Relationship Id="rId7" Type="http://schemas.openxmlformats.org/officeDocument/2006/relationships/image" Target="../media/image9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Relationship Id="rId4" Type="http://schemas.openxmlformats.org/officeDocument/2006/relationships/image" Target="../media/image34.jpg"/><Relationship Id="rId10" Type="http://schemas.openxmlformats.org/officeDocument/2006/relationships/image" Target="../media/image6.png"/><Relationship Id="rId9" Type="http://schemas.openxmlformats.org/officeDocument/2006/relationships/image" Target="../media/image31.jpg"/><Relationship Id="rId5" Type="http://schemas.openxmlformats.org/officeDocument/2006/relationships/image" Target="../media/image93.jpg"/><Relationship Id="rId6" Type="http://schemas.openxmlformats.org/officeDocument/2006/relationships/image" Target="../media/image10.jpg"/><Relationship Id="rId7" Type="http://schemas.openxmlformats.org/officeDocument/2006/relationships/image" Target="../media/image29.jpg"/><Relationship Id="rId8" Type="http://schemas.openxmlformats.org/officeDocument/2006/relationships/image" Target="../media/image5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2.jpg"/><Relationship Id="rId4" Type="http://schemas.openxmlformats.org/officeDocument/2006/relationships/image" Target="../media/image1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9.png"/><Relationship Id="rId4" Type="http://schemas.openxmlformats.org/officeDocument/2006/relationships/image" Target="../media/image33.jpg"/><Relationship Id="rId11" Type="http://schemas.openxmlformats.org/officeDocument/2006/relationships/image" Target="../media/image35.jpg"/><Relationship Id="rId10" Type="http://schemas.openxmlformats.org/officeDocument/2006/relationships/image" Target="../media/image6.png"/><Relationship Id="rId9" Type="http://schemas.openxmlformats.org/officeDocument/2006/relationships/image" Target="../media/image38.jpg"/><Relationship Id="rId5" Type="http://schemas.openxmlformats.org/officeDocument/2006/relationships/image" Target="../media/image73.jpg"/><Relationship Id="rId6" Type="http://schemas.openxmlformats.org/officeDocument/2006/relationships/image" Target="../media/image41.jpg"/><Relationship Id="rId7" Type="http://schemas.openxmlformats.org/officeDocument/2006/relationships/image" Target="../media/image50.jpg"/><Relationship Id="rId8" Type="http://schemas.openxmlformats.org/officeDocument/2006/relationships/image" Target="../media/image58.jpg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image" Target="../media/image73.jpg"/><Relationship Id="rId10" Type="http://schemas.openxmlformats.org/officeDocument/2006/relationships/image" Target="../media/image6.png"/><Relationship Id="rId13" Type="http://schemas.openxmlformats.org/officeDocument/2006/relationships/image" Target="../media/image49.jpg"/><Relationship Id="rId12" Type="http://schemas.openxmlformats.org/officeDocument/2006/relationships/image" Target="../media/image5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9.png"/><Relationship Id="rId4" Type="http://schemas.openxmlformats.org/officeDocument/2006/relationships/image" Target="../media/image33.jpg"/><Relationship Id="rId9" Type="http://schemas.openxmlformats.org/officeDocument/2006/relationships/image" Target="../media/image37.jpg"/><Relationship Id="rId5" Type="http://schemas.openxmlformats.org/officeDocument/2006/relationships/image" Target="../media/image38.jpg"/><Relationship Id="rId6" Type="http://schemas.openxmlformats.org/officeDocument/2006/relationships/image" Target="../media/image35.jpg"/><Relationship Id="rId7" Type="http://schemas.openxmlformats.org/officeDocument/2006/relationships/image" Target="../media/image36.jpg"/><Relationship Id="rId8" Type="http://schemas.openxmlformats.org/officeDocument/2006/relationships/image" Target="../media/image47.jpg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image" Target="../media/image46.jpg"/><Relationship Id="rId10" Type="http://schemas.openxmlformats.org/officeDocument/2006/relationships/image" Target="../media/image38.jp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9.png"/><Relationship Id="rId4" Type="http://schemas.openxmlformats.org/officeDocument/2006/relationships/image" Target="../media/image73.jpg"/><Relationship Id="rId9" Type="http://schemas.openxmlformats.org/officeDocument/2006/relationships/image" Target="../media/image42.jpg"/><Relationship Id="rId5" Type="http://schemas.openxmlformats.org/officeDocument/2006/relationships/image" Target="../media/image58.jpg"/><Relationship Id="rId6" Type="http://schemas.openxmlformats.org/officeDocument/2006/relationships/image" Target="../media/image35.jpg"/><Relationship Id="rId7" Type="http://schemas.openxmlformats.org/officeDocument/2006/relationships/image" Target="../media/image44.jpg"/><Relationship Id="rId8" Type="http://schemas.openxmlformats.org/officeDocument/2006/relationships/image" Target="../media/image43.jpg"/></Relationships>
</file>

<file path=ppt/slides/_rels/slide19.xml.rels><?xml version="1.0" encoding="UTF-8" standalone="yes"?><Relationships xmlns="http://schemas.openxmlformats.org/package/2006/relationships"><Relationship Id="rId20" Type="http://schemas.openxmlformats.org/officeDocument/2006/relationships/image" Target="../media/image6.png"/><Relationship Id="rId11" Type="http://schemas.openxmlformats.org/officeDocument/2006/relationships/image" Target="../media/image46.jpg"/><Relationship Id="rId10" Type="http://schemas.openxmlformats.org/officeDocument/2006/relationships/image" Target="../media/image42.jpg"/><Relationship Id="rId13" Type="http://schemas.openxmlformats.org/officeDocument/2006/relationships/image" Target="../media/image48.jpg"/><Relationship Id="rId12" Type="http://schemas.openxmlformats.org/officeDocument/2006/relationships/image" Target="../media/image7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9.png"/><Relationship Id="rId4" Type="http://schemas.openxmlformats.org/officeDocument/2006/relationships/image" Target="../media/image73.jpg"/><Relationship Id="rId9" Type="http://schemas.openxmlformats.org/officeDocument/2006/relationships/image" Target="../media/image43.jpg"/><Relationship Id="rId15" Type="http://schemas.openxmlformats.org/officeDocument/2006/relationships/image" Target="../media/image55.jpg"/><Relationship Id="rId14" Type="http://schemas.openxmlformats.org/officeDocument/2006/relationships/image" Target="../media/image56.jpg"/><Relationship Id="rId17" Type="http://schemas.openxmlformats.org/officeDocument/2006/relationships/image" Target="../media/image51.jpg"/><Relationship Id="rId16" Type="http://schemas.openxmlformats.org/officeDocument/2006/relationships/image" Target="../media/image54.jpg"/><Relationship Id="rId5" Type="http://schemas.openxmlformats.org/officeDocument/2006/relationships/image" Target="../media/image58.jpg"/><Relationship Id="rId19" Type="http://schemas.openxmlformats.org/officeDocument/2006/relationships/image" Target="../media/image53.jpg"/><Relationship Id="rId6" Type="http://schemas.openxmlformats.org/officeDocument/2006/relationships/image" Target="../media/image38.jpg"/><Relationship Id="rId18" Type="http://schemas.openxmlformats.org/officeDocument/2006/relationships/image" Target="../media/image52.jpg"/><Relationship Id="rId7" Type="http://schemas.openxmlformats.org/officeDocument/2006/relationships/image" Target="../media/image35.jpg"/><Relationship Id="rId8" Type="http://schemas.openxmlformats.org/officeDocument/2006/relationships/image" Target="../media/image4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2.jpg"/><Relationship Id="rId4" Type="http://schemas.openxmlformats.org/officeDocument/2006/relationships/image" Target="../media/image1.gif"/></Relationships>
</file>

<file path=ppt/slides/_rels/slide20.xml.rels><?xml version="1.0" encoding="UTF-8" standalone="yes"?><Relationships xmlns="http://schemas.openxmlformats.org/package/2006/relationships"><Relationship Id="rId11" Type="http://schemas.openxmlformats.org/officeDocument/2006/relationships/image" Target="../media/image46.jpg"/><Relationship Id="rId10" Type="http://schemas.openxmlformats.org/officeDocument/2006/relationships/image" Target="../media/image42.jpg"/><Relationship Id="rId13" Type="http://schemas.openxmlformats.org/officeDocument/2006/relationships/image" Target="../media/image48.jpg"/><Relationship Id="rId12" Type="http://schemas.openxmlformats.org/officeDocument/2006/relationships/image" Target="../media/image7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9.png"/><Relationship Id="rId4" Type="http://schemas.openxmlformats.org/officeDocument/2006/relationships/image" Target="../media/image73.jpg"/><Relationship Id="rId9" Type="http://schemas.openxmlformats.org/officeDocument/2006/relationships/image" Target="../media/image43.jpg"/><Relationship Id="rId15" Type="http://schemas.openxmlformats.org/officeDocument/2006/relationships/image" Target="../media/image55.jpg"/><Relationship Id="rId14" Type="http://schemas.openxmlformats.org/officeDocument/2006/relationships/image" Target="../media/image56.jpg"/><Relationship Id="rId16" Type="http://schemas.openxmlformats.org/officeDocument/2006/relationships/image" Target="../media/image6.png"/><Relationship Id="rId5" Type="http://schemas.openxmlformats.org/officeDocument/2006/relationships/image" Target="../media/image58.jpg"/><Relationship Id="rId6" Type="http://schemas.openxmlformats.org/officeDocument/2006/relationships/image" Target="../media/image38.jpg"/><Relationship Id="rId7" Type="http://schemas.openxmlformats.org/officeDocument/2006/relationships/image" Target="../media/image35.jpg"/><Relationship Id="rId8" Type="http://schemas.openxmlformats.org/officeDocument/2006/relationships/image" Target="../media/image44.jpg"/></Relationships>
</file>

<file path=ppt/slides/_rels/slide21.xml.rels><?xml version="1.0" encoding="UTF-8" standalone="yes"?><Relationships xmlns="http://schemas.openxmlformats.org/package/2006/relationships"><Relationship Id="rId20" Type="http://schemas.openxmlformats.org/officeDocument/2006/relationships/image" Target="../media/image6.png"/><Relationship Id="rId11" Type="http://schemas.openxmlformats.org/officeDocument/2006/relationships/image" Target="../media/image48.jpg"/><Relationship Id="rId10" Type="http://schemas.openxmlformats.org/officeDocument/2006/relationships/image" Target="../media/image46.jpg"/><Relationship Id="rId21" Type="http://schemas.openxmlformats.org/officeDocument/2006/relationships/image" Target="../media/image70.jpg"/><Relationship Id="rId13" Type="http://schemas.openxmlformats.org/officeDocument/2006/relationships/image" Target="../media/image55.jpg"/><Relationship Id="rId12" Type="http://schemas.openxmlformats.org/officeDocument/2006/relationships/image" Target="../media/image5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9.png"/><Relationship Id="rId4" Type="http://schemas.openxmlformats.org/officeDocument/2006/relationships/image" Target="../media/image73.jpg"/><Relationship Id="rId9" Type="http://schemas.openxmlformats.org/officeDocument/2006/relationships/image" Target="../media/image42.jpg"/><Relationship Id="rId15" Type="http://schemas.openxmlformats.org/officeDocument/2006/relationships/image" Target="../media/image52.jpg"/><Relationship Id="rId14" Type="http://schemas.openxmlformats.org/officeDocument/2006/relationships/image" Target="../media/image51.jpg"/><Relationship Id="rId17" Type="http://schemas.openxmlformats.org/officeDocument/2006/relationships/image" Target="../media/image91.jpg"/><Relationship Id="rId16" Type="http://schemas.openxmlformats.org/officeDocument/2006/relationships/image" Target="../media/image53.jpg"/><Relationship Id="rId5" Type="http://schemas.openxmlformats.org/officeDocument/2006/relationships/image" Target="../media/image58.jpg"/><Relationship Id="rId19" Type="http://schemas.openxmlformats.org/officeDocument/2006/relationships/image" Target="../media/image60.jpg"/><Relationship Id="rId6" Type="http://schemas.openxmlformats.org/officeDocument/2006/relationships/image" Target="../media/image38.jpg"/><Relationship Id="rId18" Type="http://schemas.openxmlformats.org/officeDocument/2006/relationships/image" Target="../media/image65.jpg"/><Relationship Id="rId7" Type="http://schemas.openxmlformats.org/officeDocument/2006/relationships/image" Target="../media/image35.jpg"/><Relationship Id="rId8" Type="http://schemas.openxmlformats.org/officeDocument/2006/relationships/image" Target="../media/image43.jpg"/></Relationships>
</file>

<file path=ppt/slides/_rels/slide22.xml.rels><?xml version="1.0" encoding="UTF-8" standalone="yes"?><Relationships xmlns="http://schemas.openxmlformats.org/package/2006/relationships"><Relationship Id="rId11" Type="http://schemas.openxmlformats.org/officeDocument/2006/relationships/image" Target="../media/image63.jpg"/><Relationship Id="rId10" Type="http://schemas.openxmlformats.org/officeDocument/2006/relationships/image" Target="../media/image7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9.png"/><Relationship Id="rId4" Type="http://schemas.openxmlformats.org/officeDocument/2006/relationships/image" Target="../media/image38.jpg"/><Relationship Id="rId9" Type="http://schemas.openxmlformats.org/officeDocument/2006/relationships/image" Target="../media/image6.png"/><Relationship Id="rId5" Type="http://schemas.openxmlformats.org/officeDocument/2006/relationships/image" Target="../media/image35.jpg"/><Relationship Id="rId6" Type="http://schemas.openxmlformats.org/officeDocument/2006/relationships/image" Target="../media/image59.jpg"/><Relationship Id="rId7" Type="http://schemas.openxmlformats.org/officeDocument/2006/relationships/image" Target="../media/image62.jpg"/><Relationship Id="rId8" Type="http://schemas.openxmlformats.org/officeDocument/2006/relationships/image" Target="../media/image6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2.jpg"/><Relationship Id="rId4" Type="http://schemas.openxmlformats.org/officeDocument/2006/relationships/image" Target="../media/image1.gif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7.png"/><Relationship Id="rId4" Type="http://schemas.openxmlformats.org/officeDocument/2006/relationships/image" Target="../media/image64.jpg"/><Relationship Id="rId5" Type="http://schemas.openxmlformats.org/officeDocument/2006/relationships/image" Target="../media/image68.jpg"/><Relationship Id="rId6" Type="http://schemas.openxmlformats.org/officeDocument/2006/relationships/image" Target="../media/image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7.png"/><Relationship Id="rId4" Type="http://schemas.openxmlformats.org/officeDocument/2006/relationships/image" Target="../media/image66.jpg"/><Relationship Id="rId5" Type="http://schemas.openxmlformats.org/officeDocument/2006/relationships/image" Target="../media/image104.jpg"/><Relationship Id="rId6" Type="http://schemas.openxmlformats.org/officeDocument/2006/relationships/image" Target="../media/image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7.png"/><Relationship Id="rId4" Type="http://schemas.openxmlformats.org/officeDocument/2006/relationships/image" Target="../media/image66.jpg"/><Relationship Id="rId5" Type="http://schemas.openxmlformats.org/officeDocument/2006/relationships/image" Target="../media/image69.jpg"/><Relationship Id="rId6" Type="http://schemas.openxmlformats.org/officeDocument/2006/relationships/image" Target="../media/image99.jpg"/><Relationship Id="rId7" Type="http://schemas.openxmlformats.org/officeDocument/2006/relationships/image" Target="../media/image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7.png"/><Relationship Id="rId4" Type="http://schemas.openxmlformats.org/officeDocument/2006/relationships/image" Target="../media/image74.jpg"/><Relationship Id="rId5" Type="http://schemas.openxmlformats.org/officeDocument/2006/relationships/image" Target="../media/image90.jpg"/><Relationship Id="rId6" Type="http://schemas.openxmlformats.org/officeDocument/2006/relationships/image" Target="../media/image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7.png"/><Relationship Id="rId4" Type="http://schemas.openxmlformats.org/officeDocument/2006/relationships/image" Target="../media/image72.jpg"/><Relationship Id="rId5" Type="http://schemas.openxmlformats.org/officeDocument/2006/relationships/image" Target="../media/image100.jpg"/><Relationship Id="rId6" Type="http://schemas.openxmlformats.org/officeDocument/2006/relationships/image" Target="../media/image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7.png"/><Relationship Id="rId4" Type="http://schemas.openxmlformats.org/officeDocument/2006/relationships/image" Target="../media/image81.jpg"/><Relationship Id="rId5" Type="http://schemas.openxmlformats.org/officeDocument/2006/relationships/image" Target="../media/image80.jpg"/><Relationship Id="rId6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45.jpg"/><Relationship Id="rId5" Type="http://schemas.openxmlformats.org/officeDocument/2006/relationships/image" Target="../media/image6.png"/><Relationship Id="rId6" Type="http://schemas.openxmlformats.org/officeDocument/2006/relationships/image" Target="../media/image7.jpg"/><Relationship Id="rId7" Type="http://schemas.openxmlformats.org/officeDocument/2006/relationships/image" Target="../media/image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7.png"/><Relationship Id="rId4" Type="http://schemas.openxmlformats.org/officeDocument/2006/relationships/image" Target="../media/image79.jpg"/><Relationship Id="rId5" Type="http://schemas.openxmlformats.org/officeDocument/2006/relationships/image" Target="../media/image96.jpg"/><Relationship Id="rId6" Type="http://schemas.openxmlformats.org/officeDocument/2006/relationships/image" Target="../media/image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7.png"/><Relationship Id="rId4" Type="http://schemas.openxmlformats.org/officeDocument/2006/relationships/image" Target="../media/image75.jpg"/><Relationship Id="rId5" Type="http://schemas.openxmlformats.org/officeDocument/2006/relationships/image" Target="../media/image77.jpg"/><Relationship Id="rId6" Type="http://schemas.openxmlformats.org/officeDocument/2006/relationships/image" Target="../media/image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2.jpg"/><Relationship Id="rId4" Type="http://schemas.openxmlformats.org/officeDocument/2006/relationships/image" Target="../media/image1.gif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3.png"/><Relationship Id="rId4" Type="http://schemas.openxmlformats.org/officeDocument/2006/relationships/image" Target="../media/image78.jpg"/><Relationship Id="rId5" Type="http://schemas.openxmlformats.org/officeDocument/2006/relationships/image" Target="../media/image76.jpg"/><Relationship Id="rId6" Type="http://schemas.openxmlformats.org/officeDocument/2006/relationships/image" Target="../media/image82.jpg"/><Relationship Id="rId7" Type="http://schemas.openxmlformats.org/officeDocument/2006/relationships/image" Target="../media/image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83.png"/><Relationship Id="rId4" Type="http://schemas.openxmlformats.org/officeDocument/2006/relationships/image" Target="../media/image25.jpg"/><Relationship Id="rId9" Type="http://schemas.openxmlformats.org/officeDocument/2006/relationships/image" Target="../media/image6.png"/><Relationship Id="rId5" Type="http://schemas.openxmlformats.org/officeDocument/2006/relationships/image" Target="../media/image97.jpg"/><Relationship Id="rId6" Type="http://schemas.openxmlformats.org/officeDocument/2006/relationships/image" Target="../media/image88.jpg"/><Relationship Id="rId7" Type="http://schemas.openxmlformats.org/officeDocument/2006/relationships/image" Target="../media/image85.jpg"/><Relationship Id="rId8" Type="http://schemas.openxmlformats.org/officeDocument/2006/relationships/image" Target="../media/image84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83.png"/><Relationship Id="rId4" Type="http://schemas.openxmlformats.org/officeDocument/2006/relationships/image" Target="../media/image86.jpg"/><Relationship Id="rId5" Type="http://schemas.openxmlformats.org/officeDocument/2006/relationships/image" Target="../media/image103.jpg"/><Relationship Id="rId6" Type="http://schemas.openxmlformats.org/officeDocument/2006/relationships/image" Target="../media/image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83.png"/><Relationship Id="rId4" Type="http://schemas.openxmlformats.org/officeDocument/2006/relationships/image" Target="../media/image102.jpg"/><Relationship Id="rId5" Type="http://schemas.openxmlformats.org/officeDocument/2006/relationships/image" Target="../media/image89.jpg"/><Relationship Id="rId6" Type="http://schemas.openxmlformats.org/officeDocument/2006/relationships/image" Target="../media/image92.jpg"/><Relationship Id="rId7" Type="http://schemas.openxmlformats.org/officeDocument/2006/relationships/image" Target="../media/image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83.png"/><Relationship Id="rId4" Type="http://schemas.openxmlformats.org/officeDocument/2006/relationships/image" Target="../media/image87.jpg"/><Relationship Id="rId5" Type="http://schemas.openxmlformats.org/officeDocument/2006/relationships/image" Target="../media/image98.jpg"/><Relationship Id="rId6" Type="http://schemas.openxmlformats.org/officeDocument/2006/relationships/image" Target="../media/image6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83.png"/><Relationship Id="rId4" Type="http://schemas.openxmlformats.org/officeDocument/2006/relationships/image" Target="../media/image94.jpg"/><Relationship Id="rId5" Type="http://schemas.openxmlformats.org/officeDocument/2006/relationships/image" Target="../media/image95.jpg"/><Relationship Id="rId6" Type="http://schemas.openxmlformats.org/officeDocument/2006/relationships/image" Target="../media/image101.jpg"/><Relationship Id="rId7" Type="http://schemas.openxmlformats.org/officeDocument/2006/relationships/image" Target="../media/image6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2.jpg"/><Relationship Id="rId4" Type="http://schemas.openxmlformats.org/officeDocument/2006/relationships/image" Target="../media/image1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6.png"/><Relationship Id="rId7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2.jpg"/><Relationship Id="rId4" Type="http://schemas.openxmlformats.org/officeDocument/2006/relationships/image" Target="../media/image1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9.jpg"/><Relationship Id="rId5" Type="http://schemas.openxmlformats.org/officeDocument/2006/relationships/image" Target="../media/image12.jpg"/><Relationship Id="rId6" Type="http://schemas.openxmlformats.org/officeDocument/2006/relationships/image" Target="../media/image8.jpg"/><Relationship Id="rId7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34.jpg"/><Relationship Id="rId10" Type="http://schemas.openxmlformats.org/officeDocument/2006/relationships/image" Target="../media/image6.png"/><Relationship Id="rId9" Type="http://schemas.openxmlformats.org/officeDocument/2006/relationships/image" Target="../media/image11.jpg"/><Relationship Id="rId5" Type="http://schemas.openxmlformats.org/officeDocument/2006/relationships/image" Target="../media/image93.jpg"/><Relationship Id="rId6" Type="http://schemas.openxmlformats.org/officeDocument/2006/relationships/image" Target="../media/image10.jpg"/><Relationship Id="rId7" Type="http://schemas.openxmlformats.org/officeDocument/2006/relationships/image" Target="../media/image14.jpg"/><Relationship Id="rId8" Type="http://schemas.openxmlformats.org/officeDocument/2006/relationships/image" Target="../media/image3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34.jpg"/><Relationship Id="rId9" Type="http://schemas.openxmlformats.org/officeDocument/2006/relationships/image" Target="../media/image6.png"/><Relationship Id="rId5" Type="http://schemas.openxmlformats.org/officeDocument/2006/relationships/image" Target="../media/image93.jpg"/><Relationship Id="rId6" Type="http://schemas.openxmlformats.org/officeDocument/2006/relationships/image" Target="../media/image15.jpg"/><Relationship Id="rId7" Type="http://schemas.openxmlformats.org/officeDocument/2006/relationships/image" Target="../media/image40.jpg"/><Relationship Id="rId8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34.jpg"/><Relationship Id="rId10" Type="http://schemas.openxmlformats.org/officeDocument/2006/relationships/image" Target="../media/image6.png"/><Relationship Id="rId9" Type="http://schemas.openxmlformats.org/officeDocument/2006/relationships/image" Target="../media/image18.jpg"/><Relationship Id="rId5" Type="http://schemas.openxmlformats.org/officeDocument/2006/relationships/image" Target="../media/image93.jpg"/><Relationship Id="rId6" Type="http://schemas.openxmlformats.org/officeDocument/2006/relationships/image" Target="../media/image10.jpg"/><Relationship Id="rId7" Type="http://schemas.openxmlformats.org/officeDocument/2006/relationships/image" Target="../media/image28.jpg"/><Relationship Id="rId8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freelargeimages.com/wp-content/uploads/2015/11/Red_Background_05.jpg" id="88" name="Google Shape;8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41" y="0"/>
            <a:ext cx="9145141" cy="51441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birmingham8.com/images/frameDots.gif" id="89" name="Google Shape;8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96592" y="1270543"/>
            <a:ext cx="6099744" cy="236265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-1016" y="2158866"/>
            <a:ext cx="918051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6000" u="none" cap="none" strike="noStrike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ГДЕ ЛОГИКА?</a:t>
            </a:r>
            <a:endParaRPr b="0" i="0" sz="6000" u="none" cap="none" strike="noStrike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-36512" y="1707654"/>
            <a:ext cx="918051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6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интерактивная игра</a:t>
            </a:r>
            <a:endParaRPr b="0" i="0" sz="36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AC0000"/>
            </a:gs>
            <a:gs pos="100000">
              <a:srgbClr val="63242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www.moj.io/wp-content/uploads/slide4-connect.png" id="261" name="Google Shape;261;p22"/>
          <p:cNvPicPr preferRelativeResize="0"/>
          <p:nvPr/>
        </p:nvPicPr>
        <p:blipFill rotWithShape="1">
          <a:blip r:embed="rId3">
            <a:alphaModFix/>
          </a:blip>
          <a:srcRect b="0" l="13600" r="21182" t="0"/>
          <a:stretch/>
        </p:blipFill>
        <p:spPr>
          <a:xfrm>
            <a:off x="0" y="219075"/>
            <a:ext cx="9144000" cy="492442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2"/>
          <p:cNvSpPr/>
          <p:nvPr/>
        </p:nvSpPr>
        <p:spPr>
          <a:xfrm>
            <a:off x="-18300" y="0"/>
            <a:ext cx="9162300" cy="5143500"/>
          </a:xfrm>
          <a:prstGeom prst="rect">
            <a:avLst/>
          </a:prstGeom>
          <a:solidFill>
            <a:schemeClr val="dk1">
              <a:alpha val="3764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22"/>
          <p:cNvPicPr preferRelativeResize="0"/>
          <p:nvPr/>
        </p:nvPicPr>
        <p:blipFill rotWithShape="1">
          <a:blip r:embed="rId4">
            <a:alphaModFix/>
          </a:blip>
          <a:srcRect b="0" l="31049" r="25479" t="0"/>
          <a:stretch/>
        </p:blipFill>
        <p:spPr>
          <a:xfrm>
            <a:off x="6488325" y="1462226"/>
            <a:ext cx="2058528" cy="2168772"/>
          </a:xfrm>
          <a:prstGeom prst="rect">
            <a:avLst/>
          </a:prstGeom>
          <a:solidFill>
            <a:srgbClr val="ECECEC"/>
          </a:solidFill>
          <a:ln>
            <a:noFill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pic>
        <p:nvPicPr>
          <p:cNvPr id="264" name="Google Shape;264;p22"/>
          <p:cNvPicPr preferRelativeResize="0"/>
          <p:nvPr/>
        </p:nvPicPr>
        <p:blipFill rotWithShape="1">
          <a:blip r:embed="rId5">
            <a:alphaModFix/>
          </a:blip>
          <a:srcRect b="0" l="0" r="31492" t="0"/>
          <a:stretch/>
        </p:blipFill>
        <p:spPr>
          <a:xfrm>
            <a:off x="804198" y="1468138"/>
            <a:ext cx="1976132" cy="2163422"/>
          </a:xfrm>
          <a:prstGeom prst="rect">
            <a:avLst/>
          </a:prstGeom>
          <a:solidFill>
            <a:srgbClr val="ECECEC"/>
          </a:solidFill>
          <a:ln>
            <a:noFill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pic>
        <p:nvPicPr>
          <p:cNvPr id="265" name="Google Shape;265;p22"/>
          <p:cNvPicPr preferRelativeResize="0"/>
          <p:nvPr/>
        </p:nvPicPr>
        <p:blipFill rotWithShape="1">
          <a:blip r:embed="rId6">
            <a:alphaModFix/>
          </a:blip>
          <a:srcRect b="0" l="12896" r="26087" t="0"/>
          <a:stretch/>
        </p:blipFill>
        <p:spPr>
          <a:xfrm>
            <a:off x="3601027" y="1462226"/>
            <a:ext cx="1986524" cy="2168772"/>
          </a:xfrm>
          <a:prstGeom prst="rect">
            <a:avLst/>
          </a:prstGeom>
          <a:solidFill>
            <a:srgbClr val="ECECEC"/>
          </a:solidFill>
          <a:ln>
            <a:noFill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sp>
        <p:nvSpPr>
          <p:cNvPr id="266" name="Google Shape;266;p22"/>
          <p:cNvSpPr/>
          <p:nvPr/>
        </p:nvSpPr>
        <p:spPr>
          <a:xfrm>
            <a:off x="2952008" y="4036006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4F6128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К</a:t>
            </a:r>
            <a:endParaRPr sz="24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67" name="Google Shape;267;p22"/>
          <p:cNvSpPr txBox="1"/>
          <p:nvPr/>
        </p:nvSpPr>
        <p:spPr>
          <a:xfrm>
            <a:off x="6971329" y="4587974"/>
            <a:ext cx="194421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ГДЕ ЛОГИКА?</a:t>
            </a:r>
            <a:endParaRPr sz="20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268" name="Google Shape;268;p22"/>
          <p:cNvSpPr/>
          <p:nvPr/>
        </p:nvSpPr>
        <p:spPr>
          <a:xfrm>
            <a:off x="3663326" y="4036006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4F6128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О</a:t>
            </a:r>
            <a:endParaRPr/>
          </a:p>
        </p:txBody>
      </p:sp>
      <p:sp>
        <p:nvSpPr>
          <p:cNvPr id="269" name="Google Shape;269;p22"/>
          <p:cNvSpPr/>
          <p:nvPr/>
        </p:nvSpPr>
        <p:spPr>
          <a:xfrm>
            <a:off x="4392168" y="4036006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4F6128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С</a:t>
            </a:r>
            <a:endParaRPr/>
          </a:p>
        </p:txBody>
      </p:sp>
      <p:sp>
        <p:nvSpPr>
          <p:cNvPr id="270" name="Google Shape;270;p22"/>
          <p:cNvSpPr/>
          <p:nvPr/>
        </p:nvSpPr>
        <p:spPr>
          <a:xfrm>
            <a:off x="5103486" y="4036006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4F6128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Я</a:t>
            </a:r>
            <a:endParaRPr sz="24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71" name="Google Shape;271;p22"/>
          <p:cNvSpPr/>
          <p:nvPr/>
        </p:nvSpPr>
        <p:spPr>
          <a:xfrm>
            <a:off x="5823566" y="4036006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4F6128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К</a:t>
            </a:r>
            <a:endParaRPr sz="24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72" name="Google Shape;272;p22"/>
          <p:cNvSpPr/>
          <p:nvPr/>
        </p:nvSpPr>
        <p:spPr>
          <a:xfrm>
            <a:off x="4392168" y="4043848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2"/>
          <p:cNvSpPr/>
          <p:nvPr/>
        </p:nvSpPr>
        <p:spPr>
          <a:xfrm>
            <a:off x="5103486" y="4036006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2"/>
          <p:cNvSpPr/>
          <p:nvPr/>
        </p:nvSpPr>
        <p:spPr>
          <a:xfrm>
            <a:off x="5823566" y="4036006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2"/>
          <p:cNvSpPr/>
          <p:nvPr/>
        </p:nvSpPr>
        <p:spPr>
          <a:xfrm>
            <a:off x="3663326" y="4036006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2"/>
          <p:cNvSpPr/>
          <p:nvPr/>
        </p:nvSpPr>
        <p:spPr>
          <a:xfrm>
            <a:off x="2952008" y="4042324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2"/>
          <p:cNvSpPr/>
          <p:nvPr/>
        </p:nvSpPr>
        <p:spPr>
          <a:xfrm>
            <a:off x="0" y="0"/>
            <a:ext cx="9144000" cy="1203598"/>
          </a:xfrm>
          <a:prstGeom prst="rect">
            <a:avLst/>
          </a:prstGeom>
          <a:gradFill>
            <a:gsLst>
              <a:gs pos="0">
                <a:srgbClr val="FF8200"/>
              </a:gs>
              <a:gs pos="100000">
                <a:srgbClr val="FF0000"/>
              </a:gs>
            </a:gsLst>
            <a:lin ang="5400000" scaled="0"/>
          </a:gradFill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2"/>
          <p:cNvSpPr txBox="1"/>
          <p:nvPr/>
        </p:nvSpPr>
        <p:spPr>
          <a:xfrm>
            <a:off x="1764954" y="167030"/>
            <a:ext cx="5580726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РАУНД 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НАЙДИ ОБЩЕЕ</a:t>
            </a:r>
            <a:endParaRPr sz="32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pic>
        <p:nvPicPr>
          <p:cNvPr descr="http://pilorama-lp.ru/wp-content/uploads/2013/07/Untitled-110-300x3001.jpg" id="279" name="Google Shape;279;p22"/>
          <p:cNvPicPr preferRelativeResize="0"/>
          <p:nvPr/>
        </p:nvPicPr>
        <p:blipFill rotWithShape="1">
          <a:blip r:embed="rId7">
            <a:alphaModFix/>
          </a:blip>
          <a:srcRect b="0" l="0" r="-10500" t="0"/>
          <a:stretch/>
        </p:blipFill>
        <p:spPr>
          <a:xfrm>
            <a:off x="804198" y="1468138"/>
            <a:ext cx="2183626" cy="21836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www.stihi.ru/pics/2012/09/29/7229.jpg" id="280" name="Google Shape;280;p22"/>
          <p:cNvPicPr preferRelativeResize="0"/>
          <p:nvPr/>
        </p:nvPicPr>
        <p:blipFill rotWithShape="1">
          <a:blip r:embed="rId8">
            <a:alphaModFix/>
          </a:blip>
          <a:srcRect b="0" l="11045" r="20257" t="0"/>
          <a:stretch/>
        </p:blipFill>
        <p:spPr>
          <a:xfrm>
            <a:off x="3601028" y="1462226"/>
            <a:ext cx="1986524" cy="21687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daypic.ru/pars/20130215/20130215_3554/2.jpg" id="281" name="Google Shape;281;p22"/>
          <p:cNvPicPr preferRelativeResize="0"/>
          <p:nvPr/>
        </p:nvPicPr>
        <p:blipFill rotWithShape="1">
          <a:blip r:embed="rId9">
            <a:alphaModFix/>
          </a:blip>
          <a:srcRect b="0" l="1" r="32081" t="0"/>
          <a:stretch/>
        </p:blipFill>
        <p:spPr>
          <a:xfrm>
            <a:off x="6488325" y="1462226"/>
            <a:ext cx="2058528" cy="21687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2" name="Google Shape;282;p22"/>
          <p:cNvGrpSpPr/>
          <p:nvPr/>
        </p:nvGrpSpPr>
        <p:grpSpPr>
          <a:xfrm>
            <a:off x="659550" y="1363993"/>
            <a:ext cx="7896382" cy="2365235"/>
            <a:chOff x="659550" y="-2543830"/>
            <a:chExt cx="7896382" cy="2365235"/>
          </a:xfrm>
        </p:grpSpPr>
        <p:pic>
          <p:nvPicPr>
            <p:cNvPr descr="http://www.clker.com/cliparts/A/K/K/K/g/y/red-frame-icon-md.png" id="283" name="Google Shape;283;p2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6383043" y="-2543830"/>
              <a:ext cx="2172889" cy="23622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://www.clker.com/cliparts/A/K/K/K/g/y/red-frame-icon-md.png" id="284" name="Google Shape;284;p2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659550" y="-2540818"/>
              <a:ext cx="2172889" cy="23622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://www.clker.com/cliparts/A/K/K/K/g/y/red-frame-icon-md.png" id="285" name="Google Shape;285;p2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516607" y="-2540818"/>
              <a:ext cx="2172889" cy="236222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AC0000"/>
            </a:gs>
            <a:gs pos="100000">
              <a:srgbClr val="63242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www.moj.io/wp-content/uploads/slide4-connect.png" id="291" name="Google Shape;291;p23"/>
          <p:cNvPicPr preferRelativeResize="0"/>
          <p:nvPr/>
        </p:nvPicPr>
        <p:blipFill rotWithShape="1">
          <a:blip r:embed="rId3">
            <a:alphaModFix/>
          </a:blip>
          <a:srcRect b="0" l="13600" r="21182" t="0"/>
          <a:stretch/>
        </p:blipFill>
        <p:spPr>
          <a:xfrm>
            <a:off x="0" y="219075"/>
            <a:ext cx="9144000" cy="4924425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3"/>
          <p:cNvSpPr/>
          <p:nvPr/>
        </p:nvSpPr>
        <p:spPr>
          <a:xfrm>
            <a:off x="-18300" y="0"/>
            <a:ext cx="9162300" cy="5143500"/>
          </a:xfrm>
          <a:prstGeom prst="rect">
            <a:avLst/>
          </a:prstGeom>
          <a:solidFill>
            <a:schemeClr val="dk1">
              <a:alpha val="3764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p23"/>
          <p:cNvPicPr preferRelativeResize="0"/>
          <p:nvPr/>
        </p:nvPicPr>
        <p:blipFill rotWithShape="1">
          <a:blip r:embed="rId4">
            <a:alphaModFix/>
          </a:blip>
          <a:srcRect b="0" l="31049" r="25479" t="0"/>
          <a:stretch/>
        </p:blipFill>
        <p:spPr>
          <a:xfrm>
            <a:off x="6488325" y="1462226"/>
            <a:ext cx="2058528" cy="2168772"/>
          </a:xfrm>
          <a:prstGeom prst="rect">
            <a:avLst/>
          </a:prstGeom>
          <a:solidFill>
            <a:srgbClr val="ECECEC"/>
          </a:solidFill>
          <a:ln>
            <a:noFill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pic>
        <p:nvPicPr>
          <p:cNvPr descr="http://www.clker.com/cliparts/A/K/K/K/g/y/red-frame-icon-md.png" id="294" name="Google Shape;294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83043" y="1358643"/>
            <a:ext cx="2172889" cy="2362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3"/>
          <p:cNvPicPr preferRelativeResize="0"/>
          <p:nvPr/>
        </p:nvPicPr>
        <p:blipFill rotWithShape="1">
          <a:blip r:embed="rId6">
            <a:alphaModFix/>
          </a:blip>
          <a:srcRect b="0" l="0" r="31492" t="0"/>
          <a:stretch/>
        </p:blipFill>
        <p:spPr>
          <a:xfrm>
            <a:off x="804198" y="1468138"/>
            <a:ext cx="1976132" cy="2163422"/>
          </a:xfrm>
          <a:prstGeom prst="rect">
            <a:avLst/>
          </a:prstGeom>
          <a:solidFill>
            <a:srgbClr val="ECECEC"/>
          </a:solidFill>
          <a:ln>
            <a:noFill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pic>
        <p:nvPicPr>
          <p:cNvPr id="296" name="Google Shape;296;p23"/>
          <p:cNvPicPr preferRelativeResize="0"/>
          <p:nvPr/>
        </p:nvPicPr>
        <p:blipFill rotWithShape="1">
          <a:blip r:embed="rId7">
            <a:alphaModFix/>
          </a:blip>
          <a:srcRect b="0" l="12896" r="26087" t="0"/>
          <a:stretch/>
        </p:blipFill>
        <p:spPr>
          <a:xfrm>
            <a:off x="3601027" y="1462226"/>
            <a:ext cx="1986524" cy="2168772"/>
          </a:xfrm>
          <a:prstGeom prst="rect">
            <a:avLst/>
          </a:prstGeom>
          <a:solidFill>
            <a:srgbClr val="ECECEC"/>
          </a:solidFill>
          <a:ln>
            <a:noFill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pic>
        <p:nvPicPr>
          <p:cNvPr descr="http://www.clker.com/cliparts/A/K/K/K/g/y/red-frame-icon-md.png" id="297" name="Google Shape;297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9550" y="1361655"/>
            <a:ext cx="2172889" cy="23622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A/K/K/K/g/y/red-frame-icon-md.png" id="298" name="Google Shape;298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16607" y="1361655"/>
            <a:ext cx="2172889" cy="2362223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3"/>
          <p:cNvSpPr/>
          <p:nvPr/>
        </p:nvSpPr>
        <p:spPr>
          <a:xfrm>
            <a:off x="2627784" y="4036006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4F6128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Е</a:t>
            </a:r>
            <a:endParaRPr sz="24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00" name="Google Shape;300;p23"/>
          <p:cNvSpPr txBox="1"/>
          <p:nvPr/>
        </p:nvSpPr>
        <p:spPr>
          <a:xfrm>
            <a:off x="6971329" y="4587974"/>
            <a:ext cx="194421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ГДЕ ЛОГИКА?</a:t>
            </a:r>
            <a:endParaRPr sz="20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301" name="Google Shape;301;p23"/>
          <p:cNvSpPr/>
          <p:nvPr/>
        </p:nvSpPr>
        <p:spPr>
          <a:xfrm>
            <a:off x="3339102" y="4036006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4F6128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З</a:t>
            </a:r>
            <a:endParaRPr sz="24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02" name="Google Shape;302;p23"/>
          <p:cNvSpPr/>
          <p:nvPr/>
        </p:nvSpPr>
        <p:spPr>
          <a:xfrm>
            <a:off x="4067944" y="4036006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4F6128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Д</a:t>
            </a:r>
            <a:endParaRPr sz="24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03" name="Google Shape;303;p23"/>
          <p:cNvSpPr/>
          <p:nvPr/>
        </p:nvSpPr>
        <p:spPr>
          <a:xfrm>
            <a:off x="4779262" y="4036006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4F6128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И</a:t>
            </a:r>
            <a:endParaRPr/>
          </a:p>
        </p:txBody>
      </p:sp>
      <p:sp>
        <p:nvSpPr>
          <p:cNvPr id="304" name="Google Shape;304;p23"/>
          <p:cNvSpPr/>
          <p:nvPr/>
        </p:nvSpPr>
        <p:spPr>
          <a:xfrm>
            <a:off x="5499342" y="4036006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4F6128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Т</a:t>
            </a:r>
            <a:endParaRPr/>
          </a:p>
        </p:txBody>
      </p:sp>
      <p:sp>
        <p:nvSpPr>
          <p:cNvPr id="305" name="Google Shape;305;p23"/>
          <p:cNvSpPr/>
          <p:nvPr/>
        </p:nvSpPr>
        <p:spPr>
          <a:xfrm>
            <a:off x="6197909" y="4036006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4F6128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Ь</a:t>
            </a:r>
            <a:endParaRPr/>
          </a:p>
        </p:txBody>
      </p:sp>
      <p:sp>
        <p:nvSpPr>
          <p:cNvPr id="306" name="Google Shape;306;p23"/>
          <p:cNvSpPr/>
          <p:nvPr/>
        </p:nvSpPr>
        <p:spPr>
          <a:xfrm>
            <a:off x="4067944" y="4039340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3"/>
          <p:cNvSpPr/>
          <p:nvPr/>
        </p:nvSpPr>
        <p:spPr>
          <a:xfrm>
            <a:off x="4779262" y="4031498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3"/>
          <p:cNvSpPr/>
          <p:nvPr/>
        </p:nvSpPr>
        <p:spPr>
          <a:xfrm>
            <a:off x="5499342" y="4031498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3"/>
          <p:cNvSpPr/>
          <p:nvPr/>
        </p:nvSpPr>
        <p:spPr>
          <a:xfrm>
            <a:off x="6197909" y="4039340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3"/>
          <p:cNvSpPr/>
          <p:nvPr/>
        </p:nvSpPr>
        <p:spPr>
          <a:xfrm>
            <a:off x="3339102" y="4031498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3"/>
          <p:cNvSpPr/>
          <p:nvPr/>
        </p:nvSpPr>
        <p:spPr>
          <a:xfrm>
            <a:off x="2627784" y="4037816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3"/>
          <p:cNvSpPr/>
          <p:nvPr/>
        </p:nvSpPr>
        <p:spPr>
          <a:xfrm>
            <a:off x="0" y="0"/>
            <a:ext cx="9144000" cy="1203598"/>
          </a:xfrm>
          <a:prstGeom prst="rect">
            <a:avLst/>
          </a:prstGeom>
          <a:gradFill>
            <a:gsLst>
              <a:gs pos="0">
                <a:srgbClr val="FF8200"/>
              </a:gs>
              <a:gs pos="100000">
                <a:srgbClr val="FF0000"/>
              </a:gs>
            </a:gsLst>
            <a:lin ang="5400000" scaled="0"/>
          </a:gradFill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23"/>
          <p:cNvSpPr txBox="1"/>
          <p:nvPr/>
        </p:nvSpPr>
        <p:spPr>
          <a:xfrm>
            <a:off x="1764954" y="167030"/>
            <a:ext cx="5580726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РАУНД 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НАЙДИ ОБЩЕЕ</a:t>
            </a:r>
            <a:endParaRPr sz="32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AC0000"/>
            </a:gs>
            <a:gs pos="100000">
              <a:srgbClr val="63242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www.moj.io/wp-content/uploads/slide4-connect.png" id="318" name="Google Shape;318;p24"/>
          <p:cNvPicPr preferRelativeResize="0"/>
          <p:nvPr/>
        </p:nvPicPr>
        <p:blipFill rotWithShape="1">
          <a:blip r:embed="rId3">
            <a:alphaModFix/>
          </a:blip>
          <a:srcRect b="0" l="13600" r="21182" t="0"/>
          <a:stretch/>
        </p:blipFill>
        <p:spPr>
          <a:xfrm>
            <a:off x="0" y="219075"/>
            <a:ext cx="9144000" cy="492442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4"/>
          <p:cNvSpPr/>
          <p:nvPr/>
        </p:nvSpPr>
        <p:spPr>
          <a:xfrm>
            <a:off x="-18300" y="0"/>
            <a:ext cx="9162300" cy="5143500"/>
          </a:xfrm>
          <a:prstGeom prst="rect">
            <a:avLst/>
          </a:prstGeom>
          <a:solidFill>
            <a:schemeClr val="dk1">
              <a:alpha val="3764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Google Shape;320;p24"/>
          <p:cNvPicPr preferRelativeResize="0"/>
          <p:nvPr/>
        </p:nvPicPr>
        <p:blipFill rotWithShape="1">
          <a:blip r:embed="rId4">
            <a:alphaModFix/>
          </a:blip>
          <a:srcRect b="124" l="29029" r="13109" t="-124"/>
          <a:stretch/>
        </p:blipFill>
        <p:spPr>
          <a:xfrm>
            <a:off x="6475190" y="1459133"/>
            <a:ext cx="1978471" cy="2161614"/>
          </a:xfrm>
          <a:prstGeom prst="rect">
            <a:avLst/>
          </a:prstGeom>
          <a:solidFill>
            <a:srgbClr val="ECECEC"/>
          </a:solidFill>
          <a:ln>
            <a:noFill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pic>
        <p:nvPicPr>
          <p:cNvPr descr="http://www.clker.com/cliparts/A/K/K/K/g/y/red-frame-icon-md.png" id="321" name="Google Shape;321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83043" y="1347614"/>
            <a:ext cx="2172889" cy="2362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4"/>
          <p:cNvPicPr preferRelativeResize="0"/>
          <p:nvPr/>
        </p:nvPicPr>
        <p:blipFill rotWithShape="1">
          <a:blip r:embed="rId6">
            <a:alphaModFix/>
          </a:blip>
          <a:srcRect b="0" l="19047" r="19046" t="0"/>
          <a:stretch/>
        </p:blipFill>
        <p:spPr>
          <a:xfrm>
            <a:off x="3548852" y="1459658"/>
            <a:ext cx="2098906" cy="2161115"/>
          </a:xfrm>
          <a:prstGeom prst="rect">
            <a:avLst/>
          </a:prstGeom>
          <a:solidFill>
            <a:srgbClr val="ECECEC"/>
          </a:solidFill>
          <a:ln>
            <a:noFill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pic>
        <p:nvPicPr>
          <p:cNvPr id="323" name="Google Shape;323;p24"/>
          <p:cNvPicPr preferRelativeResize="0"/>
          <p:nvPr/>
        </p:nvPicPr>
        <p:blipFill rotWithShape="1">
          <a:blip r:embed="rId7">
            <a:alphaModFix/>
          </a:blip>
          <a:srcRect b="0" l="22397" r="28054" t="0"/>
          <a:stretch/>
        </p:blipFill>
        <p:spPr>
          <a:xfrm>
            <a:off x="784159" y="1459658"/>
            <a:ext cx="2011821" cy="2161115"/>
          </a:xfrm>
          <a:prstGeom prst="rect">
            <a:avLst/>
          </a:prstGeom>
          <a:solidFill>
            <a:srgbClr val="ECECEC"/>
          </a:solidFill>
          <a:ln>
            <a:noFill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pic>
        <p:nvPicPr>
          <p:cNvPr descr="http://www.clker.com/cliparts/A/K/K/K/g/y/red-frame-icon-md.png" id="324" name="Google Shape;324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9550" y="1350626"/>
            <a:ext cx="2172889" cy="23622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A/K/K/K/g/y/red-frame-icon-md.png" id="325" name="Google Shape;325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16607" y="1350626"/>
            <a:ext cx="2172889" cy="2362223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4"/>
          <p:cNvSpPr txBox="1"/>
          <p:nvPr/>
        </p:nvSpPr>
        <p:spPr>
          <a:xfrm>
            <a:off x="6971329" y="4587974"/>
            <a:ext cx="194421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ГДЕ ЛОГИКА?</a:t>
            </a:r>
            <a:endParaRPr sz="20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327" name="Google Shape;327;p24"/>
          <p:cNvSpPr/>
          <p:nvPr/>
        </p:nvSpPr>
        <p:spPr>
          <a:xfrm>
            <a:off x="2627784" y="4036006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4F6128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Н</a:t>
            </a:r>
            <a:endParaRPr sz="24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28" name="Google Shape;328;p24"/>
          <p:cNvSpPr/>
          <p:nvPr/>
        </p:nvSpPr>
        <p:spPr>
          <a:xfrm>
            <a:off x="3339102" y="4036006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4F6128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А</a:t>
            </a:r>
            <a:endParaRPr/>
          </a:p>
        </p:txBody>
      </p:sp>
      <p:sp>
        <p:nvSpPr>
          <p:cNvPr id="329" name="Google Shape;329;p24"/>
          <p:cNvSpPr/>
          <p:nvPr/>
        </p:nvSpPr>
        <p:spPr>
          <a:xfrm>
            <a:off x="4067944" y="4036006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4F6128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Д</a:t>
            </a:r>
            <a:endParaRPr sz="24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30" name="Google Shape;330;p24"/>
          <p:cNvSpPr/>
          <p:nvPr/>
        </p:nvSpPr>
        <p:spPr>
          <a:xfrm>
            <a:off x="4779262" y="4036006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4F6128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У</a:t>
            </a:r>
            <a:endParaRPr sz="24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31" name="Google Shape;331;p24"/>
          <p:cNvSpPr/>
          <p:nvPr/>
        </p:nvSpPr>
        <p:spPr>
          <a:xfrm>
            <a:off x="5499342" y="4036006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4F6128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Т</a:t>
            </a:r>
            <a:endParaRPr/>
          </a:p>
        </p:txBody>
      </p:sp>
      <p:sp>
        <p:nvSpPr>
          <p:cNvPr id="332" name="Google Shape;332;p24"/>
          <p:cNvSpPr/>
          <p:nvPr/>
        </p:nvSpPr>
        <p:spPr>
          <a:xfrm>
            <a:off x="6197909" y="4036006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4F6128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Ь</a:t>
            </a:r>
            <a:endParaRPr/>
          </a:p>
        </p:txBody>
      </p:sp>
      <p:sp>
        <p:nvSpPr>
          <p:cNvPr id="333" name="Google Shape;333;p24"/>
          <p:cNvSpPr/>
          <p:nvPr/>
        </p:nvSpPr>
        <p:spPr>
          <a:xfrm>
            <a:off x="4067944" y="4039340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24"/>
          <p:cNvSpPr/>
          <p:nvPr/>
        </p:nvSpPr>
        <p:spPr>
          <a:xfrm>
            <a:off x="4779262" y="4031498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24"/>
          <p:cNvSpPr/>
          <p:nvPr/>
        </p:nvSpPr>
        <p:spPr>
          <a:xfrm>
            <a:off x="5499342" y="4031498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24"/>
          <p:cNvSpPr/>
          <p:nvPr/>
        </p:nvSpPr>
        <p:spPr>
          <a:xfrm>
            <a:off x="6197909" y="4039340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24"/>
          <p:cNvSpPr/>
          <p:nvPr/>
        </p:nvSpPr>
        <p:spPr>
          <a:xfrm>
            <a:off x="3339102" y="4031498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24"/>
          <p:cNvSpPr/>
          <p:nvPr/>
        </p:nvSpPr>
        <p:spPr>
          <a:xfrm>
            <a:off x="2627784" y="4037816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24"/>
          <p:cNvSpPr/>
          <p:nvPr/>
        </p:nvSpPr>
        <p:spPr>
          <a:xfrm>
            <a:off x="0" y="0"/>
            <a:ext cx="9144000" cy="1203598"/>
          </a:xfrm>
          <a:prstGeom prst="rect">
            <a:avLst/>
          </a:prstGeom>
          <a:gradFill>
            <a:gsLst>
              <a:gs pos="0">
                <a:srgbClr val="FF8200"/>
              </a:gs>
              <a:gs pos="100000">
                <a:srgbClr val="FF0000"/>
              </a:gs>
            </a:gsLst>
            <a:lin ang="5400000" scaled="0"/>
          </a:gradFill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24"/>
          <p:cNvSpPr txBox="1"/>
          <p:nvPr/>
        </p:nvSpPr>
        <p:spPr>
          <a:xfrm>
            <a:off x="1764954" y="167030"/>
            <a:ext cx="5580726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РАУНД 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НАЙДИ ОБЩЕЕ</a:t>
            </a:r>
            <a:endParaRPr sz="32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AC0000"/>
            </a:gs>
            <a:gs pos="100000">
              <a:srgbClr val="63242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www.moj.io/wp-content/uploads/slide4-connect.png" id="345" name="Google Shape;345;p25"/>
          <p:cNvPicPr preferRelativeResize="0"/>
          <p:nvPr/>
        </p:nvPicPr>
        <p:blipFill rotWithShape="1">
          <a:blip r:embed="rId3">
            <a:alphaModFix/>
          </a:blip>
          <a:srcRect b="0" l="13600" r="21182" t="0"/>
          <a:stretch/>
        </p:blipFill>
        <p:spPr>
          <a:xfrm>
            <a:off x="0" y="219075"/>
            <a:ext cx="9144000" cy="4924425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5"/>
          <p:cNvSpPr/>
          <p:nvPr/>
        </p:nvSpPr>
        <p:spPr>
          <a:xfrm>
            <a:off x="-18300" y="0"/>
            <a:ext cx="9162300" cy="5143500"/>
          </a:xfrm>
          <a:prstGeom prst="rect">
            <a:avLst/>
          </a:prstGeom>
          <a:solidFill>
            <a:schemeClr val="dk1">
              <a:alpha val="3764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7" name="Google Shape;347;p25"/>
          <p:cNvPicPr preferRelativeResize="0"/>
          <p:nvPr/>
        </p:nvPicPr>
        <p:blipFill rotWithShape="1">
          <a:blip r:embed="rId4">
            <a:alphaModFix/>
          </a:blip>
          <a:srcRect b="0" l="21057" r="19229" t="0"/>
          <a:stretch/>
        </p:blipFill>
        <p:spPr>
          <a:xfrm>
            <a:off x="6447685" y="1542170"/>
            <a:ext cx="1988672" cy="2161615"/>
          </a:xfrm>
          <a:prstGeom prst="rect">
            <a:avLst/>
          </a:prstGeom>
          <a:solidFill>
            <a:srgbClr val="ECECEC"/>
          </a:solidFill>
          <a:ln>
            <a:noFill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pic>
        <p:nvPicPr>
          <p:cNvPr descr="http://www.clker.com/cliparts/A/K/K/K/g/y/red-frame-icon-md.png" id="348" name="Google Shape;348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83043" y="1430651"/>
            <a:ext cx="2172889" cy="2362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8434" y="1522537"/>
            <a:ext cx="2023366" cy="2180312"/>
          </a:xfrm>
          <a:prstGeom prst="rect">
            <a:avLst/>
          </a:prstGeom>
          <a:solidFill>
            <a:srgbClr val="ECECEC"/>
          </a:solidFill>
          <a:ln>
            <a:noFill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pic>
        <p:nvPicPr>
          <p:cNvPr id="350" name="Google Shape;350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60317" y="1542125"/>
            <a:ext cx="2023365" cy="2160724"/>
          </a:xfrm>
          <a:prstGeom prst="rect">
            <a:avLst/>
          </a:prstGeom>
          <a:solidFill>
            <a:srgbClr val="ECECEC"/>
          </a:solidFill>
          <a:ln>
            <a:noFill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pic>
        <p:nvPicPr>
          <p:cNvPr descr="http://www.clker.com/cliparts/A/K/K/K/g/y/red-frame-icon-md.png" id="351" name="Google Shape;351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9550" y="1433663"/>
            <a:ext cx="2172889" cy="23622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A/K/K/K/g/y/red-frame-icon-md.png" id="352" name="Google Shape;352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16607" y="1433663"/>
            <a:ext cx="2172889" cy="2362223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25"/>
          <p:cNvSpPr txBox="1"/>
          <p:nvPr/>
        </p:nvSpPr>
        <p:spPr>
          <a:xfrm>
            <a:off x="6971329" y="4587974"/>
            <a:ext cx="194421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ГДЕ ЛОГИКА?</a:t>
            </a:r>
            <a:endParaRPr sz="20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354" name="Google Shape;354;p25"/>
          <p:cNvSpPr/>
          <p:nvPr/>
        </p:nvSpPr>
        <p:spPr>
          <a:xfrm>
            <a:off x="2952008" y="4088426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4F6128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Л</a:t>
            </a:r>
            <a:endParaRPr/>
          </a:p>
        </p:txBody>
      </p:sp>
      <p:sp>
        <p:nvSpPr>
          <p:cNvPr id="355" name="Google Shape;355;p25"/>
          <p:cNvSpPr/>
          <p:nvPr/>
        </p:nvSpPr>
        <p:spPr>
          <a:xfrm>
            <a:off x="3663326" y="4088426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4F6128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Е</a:t>
            </a:r>
            <a:endParaRPr sz="24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56" name="Google Shape;356;p25"/>
          <p:cNvSpPr/>
          <p:nvPr/>
        </p:nvSpPr>
        <p:spPr>
          <a:xfrm>
            <a:off x="4392168" y="4088426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4F6128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Н</a:t>
            </a:r>
            <a:endParaRPr/>
          </a:p>
        </p:txBody>
      </p:sp>
      <p:sp>
        <p:nvSpPr>
          <p:cNvPr id="357" name="Google Shape;357;p25"/>
          <p:cNvSpPr/>
          <p:nvPr/>
        </p:nvSpPr>
        <p:spPr>
          <a:xfrm>
            <a:off x="5103486" y="4088426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4F6128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Т</a:t>
            </a:r>
            <a:endParaRPr/>
          </a:p>
        </p:txBody>
      </p:sp>
      <p:sp>
        <p:nvSpPr>
          <p:cNvPr id="358" name="Google Shape;358;p25"/>
          <p:cNvSpPr/>
          <p:nvPr/>
        </p:nvSpPr>
        <p:spPr>
          <a:xfrm>
            <a:off x="5823566" y="4088426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4F6128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А</a:t>
            </a:r>
            <a:endParaRPr sz="24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59" name="Google Shape;359;p25"/>
          <p:cNvSpPr/>
          <p:nvPr/>
        </p:nvSpPr>
        <p:spPr>
          <a:xfrm>
            <a:off x="4392168" y="4091760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25"/>
          <p:cNvSpPr/>
          <p:nvPr/>
        </p:nvSpPr>
        <p:spPr>
          <a:xfrm>
            <a:off x="5103486" y="4083918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25"/>
          <p:cNvSpPr/>
          <p:nvPr/>
        </p:nvSpPr>
        <p:spPr>
          <a:xfrm>
            <a:off x="5823566" y="4083918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25"/>
          <p:cNvSpPr/>
          <p:nvPr/>
        </p:nvSpPr>
        <p:spPr>
          <a:xfrm>
            <a:off x="3663326" y="4083918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25"/>
          <p:cNvSpPr/>
          <p:nvPr/>
        </p:nvSpPr>
        <p:spPr>
          <a:xfrm>
            <a:off x="2952008" y="4090236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25"/>
          <p:cNvSpPr/>
          <p:nvPr/>
        </p:nvSpPr>
        <p:spPr>
          <a:xfrm>
            <a:off x="0" y="0"/>
            <a:ext cx="9144000" cy="1203598"/>
          </a:xfrm>
          <a:prstGeom prst="rect">
            <a:avLst/>
          </a:prstGeom>
          <a:gradFill>
            <a:gsLst>
              <a:gs pos="0">
                <a:srgbClr val="FF8200"/>
              </a:gs>
              <a:gs pos="100000">
                <a:srgbClr val="FF0000"/>
              </a:gs>
            </a:gsLst>
            <a:lin ang="5400000" scaled="0"/>
          </a:gradFill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5"/>
          <p:cNvSpPr txBox="1"/>
          <p:nvPr/>
        </p:nvSpPr>
        <p:spPr>
          <a:xfrm>
            <a:off x="1764954" y="167030"/>
            <a:ext cx="5580726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РАУНД 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НАЙДИ ОБЩЕЕ</a:t>
            </a:r>
            <a:endParaRPr sz="32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AC0000"/>
            </a:gs>
            <a:gs pos="100000">
              <a:srgbClr val="63242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www.moj.io/wp-content/uploads/slide4-connect.png" id="371" name="Google Shape;371;p26"/>
          <p:cNvPicPr preferRelativeResize="0"/>
          <p:nvPr/>
        </p:nvPicPr>
        <p:blipFill rotWithShape="1">
          <a:blip r:embed="rId3">
            <a:alphaModFix/>
          </a:blip>
          <a:srcRect b="0" l="13600" r="21182" t="0"/>
          <a:stretch/>
        </p:blipFill>
        <p:spPr>
          <a:xfrm>
            <a:off x="0" y="219075"/>
            <a:ext cx="9144000" cy="4924425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26"/>
          <p:cNvSpPr/>
          <p:nvPr/>
        </p:nvSpPr>
        <p:spPr>
          <a:xfrm>
            <a:off x="-18300" y="0"/>
            <a:ext cx="9162300" cy="5143500"/>
          </a:xfrm>
          <a:prstGeom prst="rect">
            <a:avLst/>
          </a:prstGeom>
          <a:solidFill>
            <a:schemeClr val="dk1">
              <a:alpha val="3764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3" name="Google Shape;373;p26"/>
          <p:cNvPicPr preferRelativeResize="0"/>
          <p:nvPr/>
        </p:nvPicPr>
        <p:blipFill rotWithShape="1">
          <a:blip r:embed="rId4">
            <a:alphaModFix/>
          </a:blip>
          <a:srcRect b="0" l="31049" r="25479" t="0"/>
          <a:stretch/>
        </p:blipFill>
        <p:spPr>
          <a:xfrm>
            <a:off x="6488325" y="1462226"/>
            <a:ext cx="2058528" cy="2168772"/>
          </a:xfrm>
          <a:prstGeom prst="rect">
            <a:avLst/>
          </a:prstGeom>
          <a:solidFill>
            <a:srgbClr val="ECECEC"/>
          </a:solidFill>
          <a:ln>
            <a:noFill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pic>
        <p:nvPicPr>
          <p:cNvPr id="374" name="Google Shape;374;p26"/>
          <p:cNvPicPr preferRelativeResize="0"/>
          <p:nvPr/>
        </p:nvPicPr>
        <p:blipFill rotWithShape="1">
          <a:blip r:embed="rId5">
            <a:alphaModFix/>
          </a:blip>
          <a:srcRect b="0" l="0" r="31492" t="0"/>
          <a:stretch/>
        </p:blipFill>
        <p:spPr>
          <a:xfrm>
            <a:off x="804198" y="1468138"/>
            <a:ext cx="1976132" cy="2163422"/>
          </a:xfrm>
          <a:prstGeom prst="rect">
            <a:avLst/>
          </a:prstGeom>
          <a:solidFill>
            <a:srgbClr val="ECECEC"/>
          </a:solidFill>
          <a:ln>
            <a:noFill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pic>
        <p:nvPicPr>
          <p:cNvPr id="375" name="Google Shape;375;p26"/>
          <p:cNvPicPr preferRelativeResize="0"/>
          <p:nvPr/>
        </p:nvPicPr>
        <p:blipFill rotWithShape="1">
          <a:blip r:embed="rId6">
            <a:alphaModFix/>
          </a:blip>
          <a:srcRect b="0" l="12896" r="26087" t="0"/>
          <a:stretch/>
        </p:blipFill>
        <p:spPr>
          <a:xfrm>
            <a:off x="3601027" y="1462226"/>
            <a:ext cx="1986524" cy="2168772"/>
          </a:xfrm>
          <a:prstGeom prst="rect">
            <a:avLst/>
          </a:prstGeom>
          <a:solidFill>
            <a:srgbClr val="ECECEC"/>
          </a:solidFill>
          <a:ln>
            <a:noFill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sp>
        <p:nvSpPr>
          <p:cNvPr id="376" name="Google Shape;376;p26"/>
          <p:cNvSpPr/>
          <p:nvPr/>
        </p:nvSpPr>
        <p:spPr>
          <a:xfrm>
            <a:off x="2627784" y="4036006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4F6128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С</a:t>
            </a:r>
            <a:endParaRPr sz="24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77" name="Google Shape;377;p26"/>
          <p:cNvSpPr txBox="1"/>
          <p:nvPr/>
        </p:nvSpPr>
        <p:spPr>
          <a:xfrm>
            <a:off x="6971329" y="4587974"/>
            <a:ext cx="194421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ГДЕ ЛОГИКА?</a:t>
            </a:r>
            <a:endParaRPr sz="20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378" name="Google Shape;378;p26"/>
          <p:cNvSpPr/>
          <p:nvPr/>
        </p:nvSpPr>
        <p:spPr>
          <a:xfrm>
            <a:off x="3339102" y="4036006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4F6128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О</a:t>
            </a:r>
            <a:endParaRPr sz="24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79" name="Google Shape;379;p26"/>
          <p:cNvSpPr/>
          <p:nvPr/>
        </p:nvSpPr>
        <p:spPr>
          <a:xfrm>
            <a:off x="4067944" y="4036006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4F6128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Б</a:t>
            </a:r>
            <a:endParaRPr sz="24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80" name="Google Shape;380;p26"/>
          <p:cNvSpPr/>
          <p:nvPr/>
        </p:nvSpPr>
        <p:spPr>
          <a:xfrm>
            <a:off x="4779262" y="4036006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4F6128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А</a:t>
            </a:r>
            <a:endParaRPr sz="24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81" name="Google Shape;381;p26"/>
          <p:cNvSpPr/>
          <p:nvPr/>
        </p:nvSpPr>
        <p:spPr>
          <a:xfrm>
            <a:off x="5499342" y="4036006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4F6128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К</a:t>
            </a:r>
            <a:endParaRPr sz="24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82" name="Google Shape;382;p26"/>
          <p:cNvSpPr/>
          <p:nvPr/>
        </p:nvSpPr>
        <p:spPr>
          <a:xfrm>
            <a:off x="6197909" y="4036006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4F6128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А</a:t>
            </a:r>
            <a:endParaRPr sz="24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83" name="Google Shape;383;p26"/>
          <p:cNvSpPr/>
          <p:nvPr/>
        </p:nvSpPr>
        <p:spPr>
          <a:xfrm>
            <a:off x="4067944" y="4044832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26"/>
          <p:cNvSpPr/>
          <p:nvPr/>
        </p:nvSpPr>
        <p:spPr>
          <a:xfrm>
            <a:off x="4779262" y="4036990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26"/>
          <p:cNvSpPr/>
          <p:nvPr/>
        </p:nvSpPr>
        <p:spPr>
          <a:xfrm>
            <a:off x="5499342" y="4036990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26"/>
          <p:cNvSpPr/>
          <p:nvPr/>
        </p:nvSpPr>
        <p:spPr>
          <a:xfrm>
            <a:off x="6197909" y="4044832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26"/>
          <p:cNvSpPr/>
          <p:nvPr/>
        </p:nvSpPr>
        <p:spPr>
          <a:xfrm>
            <a:off x="3339102" y="4036990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26"/>
          <p:cNvSpPr/>
          <p:nvPr/>
        </p:nvSpPr>
        <p:spPr>
          <a:xfrm>
            <a:off x="2627784" y="4043308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26"/>
          <p:cNvSpPr/>
          <p:nvPr/>
        </p:nvSpPr>
        <p:spPr>
          <a:xfrm>
            <a:off x="0" y="0"/>
            <a:ext cx="9144000" cy="1203598"/>
          </a:xfrm>
          <a:prstGeom prst="rect">
            <a:avLst/>
          </a:prstGeom>
          <a:gradFill>
            <a:gsLst>
              <a:gs pos="0">
                <a:srgbClr val="FF8200"/>
              </a:gs>
              <a:gs pos="100000">
                <a:srgbClr val="FF0000"/>
              </a:gs>
            </a:gsLst>
            <a:lin ang="5400000" scaled="0"/>
          </a:gradFill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26"/>
          <p:cNvSpPr txBox="1"/>
          <p:nvPr/>
        </p:nvSpPr>
        <p:spPr>
          <a:xfrm>
            <a:off x="1764954" y="167030"/>
            <a:ext cx="5580726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РАУНД 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НАЙДИ ОБЩЕЕ</a:t>
            </a:r>
            <a:endParaRPr sz="32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pic>
        <p:nvPicPr>
          <p:cNvPr descr="http://pics.livejournal.com/alexandragor/pic/0000derw" id="391" name="Google Shape;391;p26"/>
          <p:cNvPicPr preferRelativeResize="0"/>
          <p:nvPr/>
        </p:nvPicPr>
        <p:blipFill rotWithShape="1">
          <a:blip r:embed="rId7">
            <a:alphaModFix/>
          </a:blip>
          <a:srcRect b="-525" l="31301" r="0" t="526"/>
          <a:stretch/>
        </p:blipFill>
        <p:spPr>
          <a:xfrm>
            <a:off x="804198" y="1473564"/>
            <a:ext cx="1976132" cy="21574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upload.wikimedia.org/wikipedia/commons/thumb/8/84/Zippers.jpg/220px-Zippers.jpg" id="392" name="Google Shape;392;p26"/>
          <p:cNvPicPr preferRelativeResize="0"/>
          <p:nvPr/>
        </p:nvPicPr>
        <p:blipFill rotWithShape="1">
          <a:blip r:embed="rId8">
            <a:alphaModFix/>
          </a:blip>
          <a:srcRect b="0" l="9012" r="12444" t="0"/>
          <a:stretch/>
        </p:blipFill>
        <p:spPr>
          <a:xfrm>
            <a:off x="3593996" y="1473564"/>
            <a:ext cx="1993555" cy="21574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dnportal.inetproduce.ru/sites/84/posts/2014-06/04eaea774cb993402f018cab67525335.jpg" id="393" name="Google Shape;393;p26"/>
          <p:cNvPicPr preferRelativeResize="0"/>
          <p:nvPr/>
        </p:nvPicPr>
        <p:blipFill rotWithShape="1">
          <a:blip r:embed="rId9">
            <a:alphaModFix/>
          </a:blip>
          <a:srcRect b="0" l="25501" r="25501" t="0"/>
          <a:stretch/>
        </p:blipFill>
        <p:spPr>
          <a:xfrm>
            <a:off x="6488325" y="1462226"/>
            <a:ext cx="2058528" cy="21693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4" name="Google Shape;394;p26"/>
          <p:cNvGrpSpPr/>
          <p:nvPr/>
        </p:nvGrpSpPr>
        <p:grpSpPr>
          <a:xfrm>
            <a:off x="659550" y="1363994"/>
            <a:ext cx="7896382" cy="2365235"/>
            <a:chOff x="659550" y="1358643"/>
            <a:chExt cx="7896382" cy="2365235"/>
          </a:xfrm>
        </p:grpSpPr>
        <p:pic>
          <p:nvPicPr>
            <p:cNvPr descr="http://www.clker.com/cliparts/A/K/K/K/g/y/red-frame-icon-md.png" id="395" name="Google Shape;395;p26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6383043" y="1358643"/>
              <a:ext cx="2172889" cy="23622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://www.clker.com/cliparts/A/K/K/K/g/y/red-frame-icon-md.png" id="396" name="Google Shape;396;p26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659550" y="1361655"/>
              <a:ext cx="2172889" cy="23622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://www.clker.com/cliparts/A/K/K/K/g/y/red-frame-icon-md.png" id="397" name="Google Shape;397;p26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516607" y="1361655"/>
              <a:ext cx="2172889" cy="236222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freelargeimages.com/wp-content/uploads/2015/11/Red_Background_05.jpg" id="402" name="Google Shape;40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41" y="0"/>
            <a:ext cx="9145141" cy="51441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birmingham8.com/images/frameDots.gif" id="403" name="Google Shape;40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96592" y="1270543"/>
            <a:ext cx="6099744" cy="2362658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27"/>
          <p:cNvSpPr txBox="1"/>
          <p:nvPr/>
        </p:nvSpPr>
        <p:spPr>
          <a:xfrm>
            <a:off x="-1016" y="2158866"/>
            <a:ext cx="918051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УБЕРИ ЛИШНЕЕ</a:t>
            </a:r>
            <a:endParaRPr sz="54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405" name="Google Shape;405;p27"/>
          <p:cNvSpPr txBox="1"/>
          <p:nvPr/>
        </p:nvSpPr>
        <p:spPr>
          <a:xfrm>
            <a:off x="-36512" y="1707654"/>
            <a:ext cx="918051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РАУНД 2</a:t>
            </a:r>
            <a:endParaRPr sz="36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AC0000"/>
            </a:gs>
            <a:gs pos="100000">
              <a:srgbClr val="63242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i.imgur.com/q66934X.png" id="410" name="Google Shape;41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300" y="843558"/>
            <a:ext cx="10249679" cy="4290564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28"/>
          <p:cNvSpPr/>
          <p:nvPr/>
        </p:nvSpPr>
        <p:spPr>
          <a:xfrm>
            <a:off x="-18300" y="0"/>
            <a:ext cx="9162300" cy="5143500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artofdress.ru/wp-content/uploads/2012/08/mochalka-iz-lyika.jpg" id="412" name="Google Shape;412;p28"/>
          <p:cNvPicPr preferRelativeResize="0"/>
          <p:nvPr/>
        </p:nvPicPr>
        <p:blipFill rotWithShape="1">
          <a:blip r:embed="rId4">
            <a:alphaModFix/>
          </a:blip>
          <a:srcRect b="0" l="14646" r="14645" t="0"/>
          <a:stretch/>
        </p:blipFill>
        <p:spPr>
          <a:xfrm>
            <a:off x="5484419" y="1292336"/>
            <a:ext cx="1464986" cy="16293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kino-teatr.ru/acter/album/30979/15142.jpg" id="413" name="Google Shape;413;p28"/>
          <p:cNvPicPr preferRelativeResize="0"/>
          <p:nvPr/>
        </p:nvPicPr>
        <p:blipFill rotWithShape="1">
          <a:blip r:embed="rId5">
            <a:alphaModFix/>
          </a:blip>
          <a:srcRect b="0" l="0" r="32895" t="0"/>
          <a:stretch/>
        </p:blipFill>
        <p:spPr>
          <a:xfrm>
            <a:off x="3719688" y="1383821"/>
            <a:ext cx="1430024" cy="1420683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28"/>
          <p:cNvSpPr txBox="1"/>
          <p:nvPr/>
        </p:nvSpPr>
        <p:spPr>
          <a:xfrm>
            <a:off x="6971329" y="4587974"/>
            <a:ext cx="194421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ГДЕ ЛОГИКА?</a:t>
            </a:r>
            <a:endParaRPr sz="20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415" name="Google Shape;415;p28"/>
          <p:cNvSpPr/>
          <p:nvPr/>
        </p:nvSpPr>
        <p:spPr>
          <a:xfrm>
            <a:off x="0" y="0"/>
            <a:ext cx="9144000" cy="1016030"/>
          </a:xfrm>
          <a:prstGeom prst="rect">
            <a:avLst/>
          </a:prstGeom>
          <a:gradFill>
            <a:gsLst>
              <a:gs pos="0">
                <a:srgbClr val="FF8200"/>
              </a:gs>
              <a:gs pos="100000">
                <a:srgbClr val="FF0000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28"/>
          <p:cNvSpPr txBox="1"/>
          <p:nvPr/>
        </p:nvSpPr>
        <p:spPr>
          <a:xfrm>
            <a:off x="1764954" y="51470"/>
            <a:ext cx="5580726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РАУНД 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УБЕРИ ЛИШНЕЕ</a:t>
            </a:r>
            <a:endParaRPr sz="32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pic>
        <p:nvPicPr>
          <p:cNvPr descr="https://i.ytimg.com/vi/goYvt2k1lzc/maxresdefault.jpg" id="417" name="Google Shape;417;p28"/>
          <p:cNvPicPr preferRelativeResize="0"/>
          <p:nvPr/>
        </p:nvPicPr>
        <p:blipFill rotWithShape="1">
          <a:blip r:embed="rId6">
            <a:alphaModFix/>
          </a:blip>
          <a:srcRect b="1477" l="27100" r="0" t="-1477"/>
          <a:stretch/>
        </p:blipFill>
        <p:spPr>
          <a:xfrm>
            <a:off x="1810293" y="3126469"/>
            <a:ext cx="1557021" cy="16615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rodonews.ru/i/full1377858049.jpg" id="418" name="Google Shape;418;p28"/>
          <p:cNvPicPr preferRelativeResize="0"/>
          <p:nvPr/>
        </p:nvPicPr>
        <p:blipFill rotWithShape="1">
          <a:blip r:embed="rId7">
            <a:alphaModFix/>
          </a:blip>
          <a:srcRect b="-1459" l="9014" r="23593" t="1460"/>
          <a:stretch/>
        </p:blipFill>
        <p:spPr>
          <a:xfrm>
            <a:off x="1810141" y="3140203"/>
            <a:ext cx="1557174" cy="16651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picsfab.com/download/image/123089/1920x1200_retro-vaz-2103-trojka.jpg" id="419" name="Google Shape;419;p28"/>
          <p:cNvPicPr preferRelativeResize="0"/>
          <p:nvPr/>
        </p:nvPicPr>
        <p:blipFill rotWithShape="1">
          <a:blip r:embed="rId8">
            <a:alphaModFix/>
          </a:blip>
          <a:srcRect b="0" l="20795" r="17654" t="0"/>
          <a:stretch/>
        </p:blipFill>
        <p:spPr>
          <a:xfrm>
            <a:off x="3724546" y="1292335"/>
            <a:ext cx="1496667" cy="15197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uznaiki.ru/content/uploads/2015/08/yroki2.jpg" id="420" name="Google Shape;420;p28"/>
          <p:cNvPicPr preferRelativeResize="0"/>
          <p:nvPr/>
        </p:nvPicPr>
        <p:blipFill rotWithShape="1">
          <a:blip r:embed="rId9">
            <a:alphaModFix/>
          </a:blip>
          <a:srcRect b="0" l="17640" r="-16280" t="0"/>
          <a:stretch/>
        </p:blipFill>
        <p:spPr>
          <a:xfrm>
            <a:off x="5484420" y="1292337"/>
            <a:ext cx="1754580" cy="15197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A/K/K/K/g/y/red-frame-icon-md.png" id="421" name="Google Shape;421;p2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387748" y="1229024"/>
            <a:ext cx="1632524" cy="1774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A/K/K/K/g/y/red-frame-icon-md.png" id="422" name="Google Shape;422;p2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591972" y="1220327"/>
            <a:ext cx="1632524" cy="1774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A/K/K/K/g/y/red-frame-icon-md.png" id="423" name="Google Shape;423;p2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791772" y="3101233"/>
            <a:ext cx="1632524" cy="17747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4" name="Google Shape;424;p28"/>
          <p:cNvGrpSpPr/>
          <p:nvPr/>
        </p:nvGrpSpPr>
        <p:grpSpPr>
          <a:xfrm>
            <a:off x="3588689" y="3101233"/>
            <a:ext cx="1632524" cy="1774773"/>
            <a:chOff x="3588689" y="3101233"/>
            <a:chExt cx="1632524" cy="1774773"/>
          </a:xfrm>
        </p:grpSpPr>
        <p:pic>
          <p:nvPicPr>
            <p:cNvPr descr="https://i.ytimg.com/vi/Ak3sbE6F0Cg/maxresdefault.jpg" id="425" name="Google Shape;425;p28"/>
            <p:cNvPicPr preferRelativeResize="0"/>
            <p:nvPr/>
          </p:nvPicPr>
          <p:blipFill rotWithShape="1">
            <a:blip r:embed="rId11">
              <a:alphaModFix/>
            </a:blip>
            <a:srcRect b="0" l="22786" r="22727" t="0"/>
            <a:stretch/>
          </p:blipFill>
          <p:spPr>
            <a:xfrm>
              <a:off x="3707397" y="3176543"/>
              <a:ext cx="1442315" cy="15614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://www.clker.com/cliparts/A/K/K/K/g/y/red-frame-icon-md.png" id="426" name="Google Shape;426;p28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588689" y="3101233"/>
              <a:ext cx="1632524" cy="177477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AC0000"/>
            </a:gs>
            <a:gs pos="100000">
              <a:srgbClr val="63242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i.imgur.com/q66934X.png" id="431" name="Google Shape;43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300" y="843558"/>
            <a:ext cx="10249679" cy="4290564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29"/>
          <p:cNvSpPr/>
          <p:nvPr/>
        </p:nvSpPr>
        <p:spPr>
          <a:xfrm>
            <a:off x="-18300" y="0"/>
            <a:ext cx="9162300" cy="5143500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artofdress.ru/wp-content/uploads/2012/08/mochalka-iz-lyika.jpg" id="433" name="Google Shape;433;p29"/>
          <p:cNvPicPr preferRelativeResize="0"/>
          <p:nvPr/>
        </p:nvPicPr>
        <p:blipFill rotWithShape="1">
          <a:blip r:embed="rId4">
            <a:alphaModFix/>
          </a:blip>
          <a:srcRect b="0" l="14646" r="14645" t="0"/>
          <a:stretch/>
        </p:blipFill>
        <p:spPr>
          <a:xfrm>
            <a:off x="5484419" y="1292336"/>
            <a:ext cx="1464986" cy="1629364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29"/>
          <p:cNvSpPr txBox="1"/>
          <p:nvPr/>
        </p:nvSpPr>
        <p:spPr>
          <a:xfrm>
            <a:off x="6971329" y="4587974"/>
            <a:ext cx="194421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ГДЕ ЛОГИКА?</a:t>
            </a:r>
            <a:endParaRPr sz="20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435" name="Google Shape;435;p29"/>
          <p:cNvSpPr/>
          <p:nvPr/>
        </p:nvSpPr>
        <p:spPr>
          <a:xfrm>
            <a:off x="0" y="0"/>
            <a:ext cx="9144000" cy="1016030"/>
          </a:xfrm>
          <a:prstGeom prst="rect">
            <a:avLst/>
          </a:prstGeom>
          <a:gradFill>
            <a:gsLst>
              <a:gs pos="0">
                <a:srgbClr val="FF8200"/>
              </a:gs>
              <a:gs pos="100000">
                <a:srgbClr val="FF0000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29"/>
          <p:cNvSpPr txBox="1"/>
          <p:nvPr/>
        </p:nvSpPr>
        <p:spPr>
          <a:xfrm>
            <a:off x="1764954" y="51470"/>
            <a:ext cx="5580726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РАУНД 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УБЕРИ ЛИШНЕЕ</a:t>
            </a:r>
            <a:endParaRPr sz="32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pic>
        <p:nvPicPr>
          <p:cNvPr descr="http://www.uznaiki.ru/content/uploads/2015/08/yroki2.jpg" id="437" name="Google Shape;437;p29"/>
          <p:cNvPicPr preferRelativeResize="0"/>
          <p:nvPr/>
        </p:nvPicPr>
        <p:blipFill rotWithShape="1">
          <a:blip r:embed="rId5">
            <a:alphaModFix/>
          </a:blip>
          <a:srcRect b="0" l="17640" r="-16280" t="0"/>
          <a:stretch/>
        </p:blipFill>
        <p:spPr>
          <a:xfrm>
            <a:off x="5484420" y="1292337"/>
            <a:ext cx="1754580" cy="15197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.ytimg.com/vi/Ak3sbE6F0Cg/maxresdefault.jpg" id="438" name="Google Shape;438;p29"/>
          <p:cNvPicPr preferRelativeResize="0"/>
          <p:nvPr/>
        </p:nvPicPr>
        <p:blipFill rotWithShape="1">
          <a:blip r:embed="rId6">
            <a:alphaModFix/>
          </a:blip>
          <a:srcRect b="0" l="22786" r="22727" t="0"/>
          <a:stretch/>
        </p:blipFill>
        <p:spPr>
          <a:xfrm>
            <a:off x="3707397" y="3176543"/>
            <a:ext cx="1442315" cy="15614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peoples.ru/finans/undertake/abramovich/abramovich_37.jpg" id="439" name="Google Shape;439;p29"/>
          <p:cNvPicPr preferRelativeResize="0"/>
          <p:nvPr/>
        </p:nvPicPr>
        <p:blipFill rotWithShape="1">
          <a:blip r:embed="rId7">
            <a:alphaModFix/>
          </a:blip>
          <a:srcRect b="0" l="16640" r="24226" t="0"/>
          <a:stretch/>
        </p:blipFill>
        <p:spPr>
          <a:xfrm>
            <a:off x="1857610" y="3140233"/>
            <a:ext cx="1509704" cy="15977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hello-style.ru/upload/iblock/936/ac70d4dfc4cab824eaeec0de2c97341f.jpg" id="440" name="Google Shape;440;p29"/>
          <p:cNvPicPr preferRelativeResize="0"/>
          <p:nvPr/>
        </p:nvPicPr>
        <p:blipFill rotWithShape="1">
          <a:blip r:embed="rId8">
            <a:alphaModFix/>
          </a:blip>
          <a:srcRect b="22705" l="22388" r="23006" t="20971"/>
          <a:stretch/>
        </p:blipFill>
        <p:spPr>
          <a:xfrm>
            <a:off x="3707398" y="3176543"/>
            <a:ext cx="1513816" cy="15614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modli.ru/uploads/posts/2013-11/1385281034_kurortnyy-roman.jpg" id="441" name="Google Shape;441;p29"/>
          <p:cNvPicPr preferRelativeResize="0"/>
          <p:nvPr/>
        </p:nvPicPr>
        <p:blipFill rotWithShape="1">
          <a:blip r:embed="rId9">
            <a:alphaModFix/>
          </a:blip>
          <a:srcRect b="0" l="19929" r="19131" t="0"/>
          <a:stretch/>
        </p:blipFill>
        <p:spPr>
          <a:xfrm>
            <a:off x="5481991" y="1292337"/>
            <a:ext cx="1489338" cy="1629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A/K/K/K/g/y/red-frame-icon-md.png" id="442" name="Google Shape;442;p2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431672" y="1229024"/>
            <a:ext cx="1632524" cy="17747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3" name="Google Shape;443;p29"/>
          <p:cNvGrpSpPr/>
          <p:nvPr/>
        </p:nvGrpSpPr>
        <p:grpSpPr>
          <a:xfrm>
            <a:off x="3635896" y="1220327"/>
            <a:ext cx="1632524" cy="1774774"/>
            <a:chOff x="3635896" y="1220327"/>
            <a:chExt cx="1632524" cy="1774774"/>
          </a:xfrm>
        </p:grpSpPr>
        <p:pic>
          <p:nvPicPr>
            <p:cNvPr descr="http://www.kino-teatr.ru/acter/album/30979/15142.jpg" id="444" name="Google Shape;444;p29"/>
            <p:cNvPicPr preferRelativeResize="0"/>
            <p:nvPr/>
          </p:nvPicPr>
          <p:blipFill rotWithShape="1">
            <a:blip r:embed="rId11">
              <a:alphaModFix/>
            </a:blip>
            <a:srcRect b="0" l="0" r="32895" t="0"/>
            <a:stretch/>
          </p:blipFill>
          <p:spPr>
            <a:xfrm>
              <a:off x="3719688" y="1383821"/>
              <a:ext cx="1430024" cy="14206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://picsfab.com/download/image/123089/1920x1200_retro-vaz-2103-trojka.jpg" id="445" name="Google Shape;445;p29"/>
            <p:cNvPicPr preferRelativeResize="0"/>
            <p:nvPr/>
          </p:nvPicPr>
          <p:blipFill rotWithShape="1">
            <a:blip r:embed="rId12">
              <a:alphaModFix/>
            </a:blip>
            <a:srcRect b="0" l="20795" r="17654" t="0"/>
            <a:stretch/>
          </p:blipFill>
          <p:spPr>
            <a:xfrm>
              <a:off x="3724546" y="1292335"/>
              <a:ext cx="1496667" cy="15197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://1lodka.ru/upload/iblock/4cd/4cdca595738c3ba1c8ba533bd08e69a0.jpg" id="446" name="Google Shape;446;p29"/>
            <p:cNvPicPr preferRelativeResize="0"/>
            <p:nvPr/>
          </p:nvPicPr>
          <p:blipFill rotWithShape="1">
            <a:blip r:embed="rId13">
              <a:alphaModFix/>
            </a:blip>
            <a:srcRect b="0" l="12172" r="21845" t="0"/>
            <a:stretch/>
          </p:blipFill>
          <p:spPr>
            <a:xfrm>
              <a:off x="3724546" y="1292335"/>
              <a:ext cx="1496667" cy="15121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://www.clker.com/cliparts/A/K/K/K/g/y/red-frame-icon-md.png" id="447" name="Google Shape;447;p29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635896" y="1220327"/>
              <a:ext cx="1632524" cy="177477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http://www.clker.com/cliparts/A/K/K/K/g/y/red-frame-icon-md.png" id="448" name="Google Shape;448;p2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835696" y="3101233"/>
            <a:ext cx="1632524" cy="17747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A/K/K/K/g/y/red-frame-icon-md.png" id="449" name="Google Shape;449;p2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632613" y="3101233"/>
            <a:ext cx="1632524" cy="1774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AC0000"/>
            </a:gs>
            <a:gs pos="100000">
              <a:srgbClr val="63242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i.imgur.com/q66934X.png" id="454" name="Google Shape;45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300" y="843558"/>
            <a:ext cx="10249679" cy="4290564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30"/>
          <p:cNvSpPr/>
          <p:nvPr/>
        </p:nvSpPr>
        <p:spPr>
          <a:xfrm>
            <a:off x="-18300" y="0"/>
            <a:ext cx="9162300" cy="5143500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kino-teatr.ru/acter/album/30979/15142.jpg" id="456" name="Google Shape;456;p30"/>
          <p:cNvPicPr preferRelativeResize="0"/>
          <p:nvPr/>
        </p:nvPicPr>
        <p:blipFill rotWithShape="1">
          <a:blip r:embed="rId4">
            <a:alphaModFix/>
          </a:blip>
          <a:srcRect b="0" l="0" r="32895" t="0"/>
          <a:stretch/>
        </p:blipFill>
        <p:spPr>
          <a:xfrm>
            <a:off x="3719688" y="1383821"/>
            <a:ext cx="1430024" cy="1420683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30"/>
          <p:cNvSpPr txBox="1"/>
          <p:nvPr/>
        </p:nvSpPr>
        <p:spPr>
          <a:xfrm>
            <a:off x="6971329" y="4587974"/>
            <a:ext cx="194421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ГДЕ ЛОГИКА?</a:t>
            </a:r>
            <a:endParaRPr sz="20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458" name="Google Shape;458;p30"/>
          <p:cNvSpPr/>
          <p:nvPr/>
        </p:nvSpPr>
        <p:spPr>
          <a:xfrm>
            <a:off x="0" y="0"/>
            <a:ext cx="9144000" cy="1016030"/>
          </a:xfrm>
          <a:prstGeom prst="rect">
            <a:avLst/>
          </a:prstGeom>
          <a:gradFill>
            <a:gsLst>
              <a:gs pos="0">
                <a:srgbClr val="FF8200"/>
              </a:gs>
              <a:gs pos="100000">
                <a:srgbClr val="FF0000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30"/>
          <p:cNvSpPr txBox="1"/>
          <p:nvPr/>
        </p:nvSpPr>
        <p:spPr>
          <a:xfrm>
            <a:off x="1764954" y="51470"/>
            <a:ext cx="5580726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РАУНД 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УБЕРИ ЛИШНЕЕ</a:t>
            </a:r>
            <a:endParaRPr sz="32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pic>
        <p:nvPicPr>
          <p:cNvPr descr="http://picsfab.com/download/image/123089/1920x1200_retro-vaz-2103-trojka.jpg" id="460" name="Google Shape;460;p30"/>
          <p:cNvPicPr preferRelativeResize="0"/>
          <p:nvPr/>
        </p:nvPicPr>
        <p:blipFill rotWithShape="1">
          <a:blip r:embed="rId5">
            <a:alphaModFix/>
          </a:blip>
          <a:srcRect b="0" l="20795" r="17654" t="0"/>
          <a:stretch/>
        </p:blipFill>
        <p:spPr>
          <a:xfrm>
            <a:off x="3724546" y="1292335"/>
            <a:ext cx="1496667" cy="15197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.ytimg.com/vi/Ak3sbE6F0Cg/maxresdefault.jpg" id="461" name="Google Shape;461;p30"/>
          <p:cNvPicPr preferRelativeResize="0"/>
          <p:nvPr/>
        </p:nvPicPr>
        <p:blipFill rotWithShape="1">
          <a:blip r:embed="rId6">
            <a:alphaModFix/>
          </a:blip>
          <a:srcRect b="0" l="22786" r="22727" t="0"/>
          <a:stretch/>
        </p:blipFill>
        <p:spPr>
          <a:xfrm>
            <a:off x="3707397" y="3176543"/>
            <a:ext cx="1442315" cy="15614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053.radikal.ru/1104/01/3daa43741a20.jpg" id="462" name="Google Shape;462;p30"/>
          <p:cNvPicPr preferRelativeResize="0"/>
          <p:nvPr/>
        </p:nvPicPr>
        <p:blipFill rotWithShape="1">
          <a:blip r:embed="rId7">
            <a:alphaModFix/>
          </a:blip>
          <a:srcRect b="12428" l="0" r="0" t="-1"/>
          <a:stretch/>
        </p:blipFill>
        <p:spPr>
          <a:xfrm>
            <a:off x="1879160" y="3140203"/>
            <a:ext cx="1545136" cy="15977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zabolshevizm.files.wordpress.com/2014/01/d0b2-d0b8-d0bbd0b5d0bdd0b8d0bd-2.jpg" id="463" name="Google Shape;463;p30"/>
          <p:cNvPicPr preferRelativeResize="0"/>
          <p:nvPr/>
        </p:nvPicPr>
        <p:blipFill rotWithShape="1">
          <a:blip r:embed="rId8">
            <a:alphaModFix/>
          </a:blip>
          <a:srcRect b="0" l="11300" r="31130" t="0"/>
          <a:stretch/>
        </p:blipFill>
        <p:spPr>
          <a:xfrm>
            <a:off x="3707397" y="3176543"/>
            <a:ext cx="1442315" cy="15614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elims.org.ua/pritchi/files/2012/12/korotkaya-pritcha-o-druzhbe-staya-volkov-i-oxotniki.jpg" id="464" name="Google Shape;464;p30"/>
          <p:cNvPicPr preferRelativeResize="0"/>
          <p:nvPr/>
        </p:nvPicPr>
        <p:blipFill rotWithShape="1">
          <a:blip r:embed="rId9">
            <a:alphaModFix/>
          </a:blip>
          <a:srcRect b="0" l="12170" r="13016" t="0"/>
          <a:stretch/>
        </p:blipFill>
        <p:spPr>
          <a:xfrm>
            <a:off x="3707397" y="1283555"/>
            <a:ext cx="1513816" cy="15209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5" name="Google Shape;465;p30"/>
          <p:cNvGrpSpPr/>
          <p:nvPr/>
        </p:nvGrpSpPr>
        <p:grpSpPr>
          <a:xfrm>
            <a:off x="5431672" y="1211984"/>
            <a:ext cx="1807328" cy="1774774"/>
            <a:chOff x="5431672" y="1211984"/>
            <a:chExt cx="1807328" cy="1774774"/>
          </a:xfrm>
        </p:grpSpPr>
        <p:pic>
          <p:nvPicPr>
            <p:cNvPr descr="http://www.uznaiki.ru/content/uploads/2015/08/yroki2.jpg" id="466" name="Google Shape;466;p30"/>
            <p:cNvPicPr preferRelativeResize="0"/>
            <p:nvPr/>
          </p:nvPicPr>
          <p:blipFill rotWithShape="1">
            <a:blip r:embed="rId10">
              <a:alphaModFix/>
            </a:blip>
            <a:srcRect b="0" l="17640" r="-16280" t="0"/>
            <a:stretch/>
          </p:blipFill>
          <p:spPr>
            <a:xfrm>
              <a:off x="5484420" y="1292337"/>
              <a:ext cx="1754580" cy="15197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://frazy.su/wp-content/uploads/2016/05/rain_031.jpg" id="467" name="Google Shape;467;p30"/>
            <p:cNvPicPr preferRelativeResize="0"/>
            <p:nvPr/>
          </p:nvPicPr>
          <p:blipFill rotWithShape="1">
            <a:blip r:embed="rId11">
              <a:alphaModFix/>
            </a:blip>
            <a:srcRect b="0" l="0" r="35570" t="0"/>
            <a:stretch/>
          </p:blipFill>
          <p:spPr>
            <a:xfrm>
              <a:off x="5472156" y="1283554"/>
              <a:ext cx="1477249" cy="15285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://www.clker.com/cliparts/A/K/K/K/g/y/red-frame-icon-md.png" id="468" name="Google Shape;468;p30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5431672" y="1211984"/>
              <a:ext cx="1632524" cy="177477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http://www.clker.com/cliparts/A/K/K/K/g/y/red-frame-icon-md.png" id="469" name="Google Shape;469;p3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635896" y="1203287"/>
            <a:ext cx="1632524" cy="1774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A/K/K/K/g/y/red-frame-icon-md.png" id="470" name="Google Shape;470;p3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835696" y="3075806"/>
            <a:ext cx="1632524" cy="17747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A/K/K/K/g/y/red-frame-icon-md.png" id="471" name="Google Shape;471;p3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632613" y="3084193"/>
            <a:ext cx="1632524" cy="1774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AC0000"/>
            </a:gs>
            <a:gs pos="100000">
              <a:srgbClr val="63242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i.imgur.com/q66934X.png" id="476" name="Google Shape;47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300" y="843558"/>
            <a:ext cx="10249679" cy="4290564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31"/>
          <p:cNvSpPr/>
          <p:nvPr/>
        </p:nvSpPr>
        <p:spPr>
          <a:xfrm>
            <a:off x="-18300" y="0"/>
            <a:ext cx="9162300" cy="5143500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kino-teatr.ru/acter/album/30979/15142.jpg" id="478" name="Google Shape;478;p31"/>
          <p:cNvPicPr preferRelativeResize="0"/>
          <p:nvPr/>
        </p:nvPicPr>
        <p:blipFill rotWithShape="1">
          <a:blip r:embed="rId4">
            <a:alphaModFix/>
          </a:blip>
          <a:srcRect b="0" l="0" r="32895" t="0"/>
          <a:stretch/>
        </p:blipFill>
        <p:spPr>
          <a:xfrm>
            <a:off x="3719688" y="1383821"/>
            <a:ext cx="1430024" cy="1420683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31"/>
          <p:cNvSpPr txBox="1"/>
          <p:nvPr/>
        </p:nvSpPr>
        <p:spPr>
          <a:xfrm>
            <a:off x="6971329" y="4587974"/>
            <a:ext cx="194421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ГДЕ ЛОГИКА?</a:t>
            </a:r>
            <a:endParaRPr sz="20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480" name="Google Shape;480;p31"/>
          <p:cNvSpPr/>
          <p:nvPr/>
        </p:nvSpPr>
        <p:spPr>
          <a:xfrm>
            <a:off x="0" y="0"/>
            <a:ext cx="9144000" cy="1016030"/>
          </a:xfrm>
          <a:prstGeom prst="rect">
            <a:avLst/>
          </a:prstGeom>
          <a:gradFill>
            <a:gsLst>
              <a:gs pos="0">
                <a:srgbClr val="FF8200"/>
              </a:gs>
              <a:gs pos="100000">
                <a:srgbClr val="FF0000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31"/>
          <p:cNvSpPr txBox="1"/>
          <p:nvPr/>
        </p:nvSpPr>
        <p:spPr>
          <a:xfrm>
            <a:off x="1764954" y="51470"/>
            <a:ext cx="5580726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РАУНД 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УБЕРИ ЛИШНЕЕ</a:t>
            </a:r>
            <a:endParaRPr sz="32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pic>
        <p:nvPicPr>
          <p:cNvPr descr="http://picsfab.com/download/image/123089/1920x1200_retro-vaz-2103-trojka.jpg" id="482" name="Google Shape;482;p31"/>
          <p:cNvPicPr preferRelativeResize="0"/>
          <p:nvPr/>
        </p:nvPicPr>
        <p:blipFill rotWithShape="1">
          <a:blip r:embed="rId5">
            <a:alphaModFix/>
          </a:blip>
          <a:srcRect b="0" l="20795" r="17654" t="0"/>
          <a:stretch/>
        </p:blipFill>
        <p:spPr>
          <a:xfrm>
            <a:off x="3724546" y="1292335"/>
            <a:ext cx="1496667" cy="15197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uznaiki.ru/content/uploads/2015/08/yroki2.jpg" id="483" name="Google Shape;483;p31"/>
          <p:cNvPicPr preferRelativeResize="0"/>
          <p:nvPr/>
        </p:nvPicPr>
        <p:blipFill rotWithShape="1">
          <a:blip r:embed="rId6">
            <a:alphaModFix/>
          </a:blip>
          <a:srcRect b="0" l="17640" r="-16280" t="0"/>
          <a:stretch/>
        </p:blipFill>
        <p:spPr>
          <a:xfrm>
            <a:off x="5484420" y="1292337"/>
            <a:ext cx="1754580" cy="15197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.ytimg.com/vi/Ak3sbE6F0Cg/maxresdefault.jpg" id="484" name="Google Shape;484;p31"/>
          <p:cNvPicPr preferRelativeResize="0"/>
          <p:nvPr/>
        </p:nvPicPr>
        <p:blipFill rotWithShape="1">
          <a:blip r:embed="rId7">
            <a:alphaModFix/>
          </a:blip>
          <a:srcRect b="0" l="22786" r="22727" t="0"/>
          <a:stretch/>
        </p:blipFill>
        <p:spPr>
          <a:xfrm>
            <a:off x="3707397" y="3176543"/>
            <a:ext cx="1442315" cy="15614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053.radikal.ru/1104/01/3daa43741a20.jpg" id="485" name="Google Shape;485;p31"/>
          <p:cNvPicPr preferRelativeResize="0"/>
          <p:nvPr/>
        </p:nvPicPr>
        <p:blipFill rotWithShape="1">
          <a:blip r:embed="rId8">
            <a:alphaModFix/>
          </a:blip>
          <a:srcRect b="12428" l="0" r="0" t="-1"/>
          <a:stretch/>
        </p:blipFill>
        <p:spPr>
          <a:xfrm>
            <a:off x="1879160" y="3140203"/>
            <a:ext cx="1545136" cy="15977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zabolshevizm.files.wordpress.com/2014/01/d0b2-d0b8-d0bbd0b5d0bdd0b8d0bd-2.jpg" id="486" name="Google Shape;486;p31"/>
          <p:cNvPicPr preferRelativeResize="0"/>
          <p:nvPr/>
        </p:nvPicPr>
        <p:blipFill rotWithShape="1">
          <a:blip r:embed="rId9">
            <a:alphaModFix/>
          </a:blip>
          <a:srcRect b="0" l="11300" r="31130" t="0"/>
          <a:stretch/>
        </p:blipFill>
        <p:spPr>
          <a:xfrm>
            <a:off x="3707397" y="3176543"/>
            <a:ext cx="1442315" cy="15614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elims.org.ua/pritchi/files/2012/12/korotkaya-pritcha-o-druzhbe-staya-volkov-i-oxotniki.jpg" id="487" name="Google Shape;487;p31"/>
          <p:cNvPicPr preferRelativeResize="0"/>
          <p:nvPr/>
        </p:nvPicPr>
        <p:blipFill rotWithShape="1">
          <a:blip r:embed="rId10">
            <a:alphaModFix/>
          </a:blip>
          <a:srcRect b="0" l="12170" r="13016" t="0"/>
          <a:stretch/>
        </p:blipFill>
        <p:spPr>
          <a:xfrm>
            <a:off x="3707397" y="1283555"/>
            <a:ext cx="1513816" cy="15209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frazy.su/wp-content/uploads/2016/05/rain_031.jpg" id="488" name="Google Shape;488;p31"/>
          <p:cNvPicPr preferRelativeResize="0"/>
          <p:nvPr/>
        </p:nvPicPr>
        <p:blipFill rotWithShape="1">
          <a:blip r:embed="rId11">
            <a:alphaModFix/>
          </a:blip>
          <a:srcRect b="0" l="0" r="35570" t="0"/>
          <a:stretch/>
        </p:blipFill>
        <p:spPr>
          <a:xfrm>
            <a:off x="5472156" y="1283554"/>
            <a:ext cx="1477249" cy="15285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avtika.ru/uploads/articles/165/ece8857e6220ac3a62e58381e4dd7a49.jpg" id="489" name="Google Shape;489;p31"/>
          <p:cNvPicPr preferRelativeResize="0"/>
          <p:nvPr/>
        </p:nvPicPr>
        <p:blipFill rotWithShape="1">
          <a:blip r:embed="rId12">
            <a:alphaModFix/>
          </a:blip>
          <a:srcRect b="0" l="26723" r="20411" t="0"/>
          <a:stretch/>
        </p:blipFill>
        <p:spPr>
          <a:xfrm>
            <a:off x="1879161" y="3140203"/>
            <a:ext cx="1545135" cy="15977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port.mail.ru/prev670w/pic/cd/0d/main16043773_c1774e89deee09686c0091d60b90455f.jpg" id="490" name="Google Shape;490;p31"/>
          <p:cNvPicPr preferRelativeResize="0"/>
          <p:nvPr/>
        </p:nvPicPr>
        <p:blipFill rotWithShape="1">
          <a:blip r:embed="rId13">
            <a:alphaModFix/>
          </a:blip>
          <a:srcRect b="0" l="23956" r="23956" t="0"/>
          <a:stretch/>
        </p:blipFill>
        <p:spPr>
          <a:xfrm>
            <a:off x="3707397" y="3176543"/>
            <a:ext cx="1442315" cy="15614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forexprotrader.ru/sites/default/files/1907.jpg" id="491" name="Google Shape;491;p31"/>
          <p:cNvPicPr preferRelativeResize="0"/>
          <p:nvPr/>
        </p:nvPicPr>
        <p:blipFill rotWithShape="1">
          <a:blip r:embed="rId14">
            <a:alphaModFix/>
          </a:blip>
          <a:srcRect b="0" l="13922" r="10109" t="0"/>
          <a:stretch/>
        </p:blipFill>
        <p:spPr>
          <a:xfrm>
            <a:off x="3700934" y="1283554"/>
            <a:ext cx="1520279" cy="15209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tourblogger.ru/sites/default/files/u22438/r001-034.jpg" id="492" name="Google Shape;492;p31"/>
          <p:cNvPicPr preferRelativeResize="0"/>
          <p:nvPr/>
        </p:nvPicPr>
        <p:blipFill rotWithShape="1">
          <a:blip r:embed="rId15">
            <a:alphaModFix/>
          </a:blip>
          <a:srcRect b="15022" l="18703" r="36873" t="16381"/>
          <a:stretch/>
        </p:blipFill>
        <p:spPr>
          <a:xfrm>
            <a:off x="5472156" y="1292337"/>
            <a:ext cx="1477249" cy="15197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msk-reklama.com/LoadedImages/2012/11/19/5.jpg" id="493" name="Google Shape;493;p31"/>
          <p:cNvPicPr preferRelativeResize="0"/>
          <p:nvPr/>
        </p:nvPicPr>
        <p:blipFill rotWithShape="1">
          <a:blip r:embed="rId16">
            <a:alphaModFix/>
          </a:blip>
          <a:srcRect b="0" l="18027" r="18045" t="0"/>
          <a:stretch/>
        </p:blipFill>
        <p:spPr>
          <a:xfrm>
            <a:off x="1879161" y="3126611"/>
            <a:ext cx="1545136" cy="16113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.ytimg.com/vi/bS37vk78Wv8/maxresdefault.jpg" id="494" name="Google Shape;494;p31"/>
          <p:cNvPicPr preferRelativeResize="0"/>
          <p:nvPr/>
        </p:nvPicPr>
        <p:blipFill rotWithShape="1">
          <a:blip r:embed="rId17">
            <a:alphaModFix/>
          </a:blip>
          <a:srcRect b="0" l="24600" r="22328" t="0"/>
          <a:stretch/>
        </p:blipFill>
        <p:spPr>
          <a:xfrm>
            <a:off x="3700935" y="3126611"/>
            <a:ext cx="1520278" cy="16113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pioner.ru/7Admin/a10.jpg" id="495" name="Google Shape;495;p31"/>
          <p:cNvPicPr preferRelativeResize="0"/>
          <p:nvPr/>
        </p:nvPicPr>
        <p:blipFill rotWithShape="1">
          <a:blip r:embed="rId18">
            <a:alphaModFix/>
          </a:blip>
          <a:srcRect b="0" l="16322" r="8402" t="0"/>
          <a:stretch/>
        </p:blipFill>
        <p:spPr>
          <a:xfrm>
            <a:off x="3694661" y="1283553"/>
            <a:ext cx="1526552" cy="15209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encrypted-tbn1.gstatic.com/images?q=tbn:ANd9GcTqx2_9amm3iHiMsJq-mE0bzPxuseEo0ehRmJhDzCgB4VOe45rMiw" id="496" name="Google Shape;496;p31"/>
          <p:cNvPicPr preferRelativeResize="0"/>
          <p:nvPr/>
        </p:nvPicPr>
        <p:blipFill rotWithShape="1">
          <a:blip r:embed="rId19">
            <a:alphaModFix/>
          </a:blip>
          <a:srcRect b="0" l="0" r="28102" t="0"/>
          <a:stretch/>
        </p:blipFill>
        <p:spPr>
          <a:xfrm>
            <a:off x="5484420" y="1278271"/>
            <a:ext cx="1464985" cy="15262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A/K/K/K/g/y/red-frame-icon-md.png" id="497" name="Google Shape;497;p31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5431672" y="1157016"/>
            <a:ext cx="1632524" cy="1774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A/K/K/K/g/y/red-frame-icon-md.png" id="498" name="Google Shape;498;p31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3635896" y="1148319"/>
            <a:ext cx="1632524" cy="1774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A/K/K/K/g/y/red-frame-icon-md.png" id="499" name="Google Shape;499;p31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835696" y="3020838"/>
            <a:ext cx="1632524" cy="17747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A/K/K/K/g/y/red-frame-icon-md.png" id="500" name="Google Shape;500;p31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3632613" y="3029225"/>
            <a:ext cx="1632524" cy="1774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freelargeimages.com/wp-content/uploads/2015/11/Red_Background_05.jpg" id="96" name="Google Shape;9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41" y="0"/>
            <a:ext cx="9145141" cy="51441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birmingham8.com/images/frameDots.gif" id="97" name="Google Shape;9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96592" y="1270543"/>
            <a:ext cx="6099744" cy="236265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-1016" y="1923678"/>
            <a:ext cx="918051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6000" u="none" cap="none" strike="noStrike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РАЗМИНКА</a:t>
            </a:r>
            <a:endParaRPr b="0" i="0" sz="6000" u="none" cap="none" strike="noStrike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AC0000"/>
            </a:gs>
            <a:gs pos="100000">
              <a:srgbClr val="63242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i.imgur.com/q66934X.png" id="505" name="Google Shape;50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300" y="843558"/>
            <a:ext cx="10249679" cy="4290564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32"/>
          <p:cNvSpPr/>
          <p:nvPr/>
        </p:nvSpPr>
        <p:spPr>
          <a:xfrm>
            <a:off x="-18300" y="0"/>
            <a:ext cx="9162300" cy="5143500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kino-teatr.ru/acter/album/30979/15142.jpg" id="507" name="Google Shape;507;p32"/>
          <p:cNvPicPr preferRelativeResize="0"/>
          <p:nvPr/>
        </p:nvPicPr>
        <p:blipFill rotWithShape="1">
          <a:blip r:embed="rId4">
            <a:alphaModFix/>
          </a:blip>
          <a:srcRect b="0" l="0" r="32895" t="0"/>
          <a:stretch/>
        </p:blipFill>
        <p:spPr>
          <a:xfrm>
            <a:off x="3719688" y="1383821"/>
            <a:ext cx="1430024" cy="1420683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32"/>
          <p:cNvSpPr txBox="1"/>
          <p:nvPr/>
        </p:nvSpPr>
        <p:spPr>
          <a:xfrm>
            <a:off x="6971329" y="4587974"/>
            <a:ext cx="194421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ГДЕ ЛОГИКА?</a:t>
            </a:r>
            <a:endParaRPr sz="20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509" name="Google Shape;509;p32"/>
          <p:cNvSpPr/>
          <p:nvPr/>
        </p:nvSpPr>
        <p:spPr>
          <a:xfrm>
            <a:off x="0" y="0"/>
            <a:ext cx="9144000" cy="1016030"/>
          </a:xfrm>
          <a:prstGeom prst="rect">
            <a:avLst/>
          </a:prstGeom>
          <a:gradFill>
            <a:gsLst>
              <a:gs pos="0">
                <a:srgbClr val="FF8200"/>
              </a:gs>
              <a:gs pos="100000">
                <a:srgbClr val="FF0000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32"/>
          <p:cNvSpPr txBox="1"/>
          <p:nvPr/>
        </p:nvSpPr>
        <p:spPr>
          <a:xfrm>
            <a:off x="1764954" y="51470"/>
            <a:ext cx="5580726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РАУНД 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УБЕРИ ЛИШНЕЕ</a:t>
            </a:r>
            <a:endParaRPr sz="32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pic>
        <p:nvPicPr>
          <p:cNvPr descr="http://picsfab.com/download/image/123089/1920x1200_retro-vaz-2103-trojka.jpg" id="511" name="Google Shape;511;p32"/>
          <p:cNvPicPr preferRelativeResize="0"/>
          <p:nvPr/>
        </p:nvPicPr>
        <p:blipFill rotWithShape="1">
          <a:blip r:embed="rId5">
            <a:alphaModFix/>
          </a:blip>
          <a:srcRect b="0" l="20795" r="17654" t="0"/>
          <a:stretch/>
        </p:blipFill>
        <p:spPr>
          <a:xfrm>
            <a:off x="3724546" y="1292335"/>
            <a:ext cx="1496667" cy="15197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uznaiki.ru/content/uploads/2015/08/yroki2.jpg" id="512" name="Google Shape;512;p32"/>
          <p:cNvPicPr preferRelativeResize="0"/>
          <p:nvPr/>
        </p:nvPicPr>
        <p:blipFill rotWithShape="1">
          <a:blip r:embed="rId6">
            <a:alphaModFix/>
          </a:blip>
          <a:srcRect b="0" l="17640" r="-16280" t="0"/>
          <a:stretch/>
        </p:blipFill>
        <p:spPr>
          <a:xfrm>
            <a:off x="5484420" y="1292337"/>
            <a:ext cx="1754580" cy="15197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.ytimg.com/vi/Ak3sbE6F0Cg/maxresdefault.jpg" id="513" name="Google Shape;513;p32"/>
          <p:cNvPicPr preferRelativeResize="0"/>
          <p:nvPr/>
        </p:nvPicPr>
        <p:blipFill rotWithShape="1">
          <a:blip r:embed="rId7">
            <a:alphaModFix/>
          </a:blip>
          <a:srcRect b="0" l="22786" r="22727" t="0"/>
          <a:stretch/>
        </p:blipFill>
        <p:spPr>
          <a:xfrm>
            <a:off x="3707397" y="3176543"/>
            <a:ext cx="1442315" cy="15614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053.radikal.ru/1104/01/3daa43741a20.jpg" id="514" name="Google Shape;514;p32"/>
          <p:cNvPicPr preferRelativeResize="0"/>
          <p:nvPr/>
        </p:nvPicPr>
        <p:blipFill rotWithShape="1">
          <a:blip r:embed="rId8">
            <a:alphaModFix/>
          </a:blip>
          <a:srcRect b="12428" l="0" r="0" t="-1"/>
          <a:stretch/>
        </p:blipFill>
        <p:spPr>
          <a:xfrm>
            <a:off x="1879160" y="3140203"/>
            <a:ext cx="1545136" cy="15977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zabolshevizm.files.wordpress.com/2014/01/d0b2-d0b8-d0bbd0b5d0bdd0b8d0bd-2.jpg" id="515" name="Google Shape;515;p32"/>
          <p:cNvPicPr preferRelativeResize="0"/>
          <p:nvPr/>
        </p:nvPicPr>
        <p:blipFill rotWithShape="1">
          <a:blip r:embed="rId9">
            <a:alphaModFix/>
          </a:blip>
          <a:srcRect b="0" l="11300" r="31130" t="0"/>
          <a:stretch/>
        </p:blipFill>
        <p:spPr>
          <a:xfrm>
            <a:off x="3707397" y="3176543"/>
            <a:ext cx="1442315" cy="15614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elims.org.ua/pritchi/files/2012/12/korotkaya-pritcha-o-druzhbe-staya-volkov-i-oxotniki.jpg" id="516" name="Google Shape;516;p32"/>
          <p:cNvPicPr preferRelativeResize="0"/>
          <p:nvPr/>
        </p:nvPicPr>
        <p:blipFill rotWithShape="1">
          <a:blip r:embed="rId10">
            <a:alphaModFix/>
          </a:blip>
          <a:srcRect b="0" l="12170" r="13016" t="0"/>
          <a:stretch/>
        </p:blipFill>
        <p:spPr>
          <a:xfrm>
            <a:off x="3707397" y="1283555"/>
            <a:ext cx="1513816" cy="15209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frazy.su/wp-content/uploads/2016/05/rain_031.jpg" id="517" name="Google Shape;517;p32"/>
          <p:cNvPicPr preferRelativeResize="0"/>
          <p:nvPr/>
        </p:nvPicPr>
        <p:blipFill rotWithShape="1">
          <a:blip r:embed="rId11">
            <a:alphaModFix/>
          </a:blip>
          <a:srcRect b="0" l="0" r="35570" t="0"/>
          <a:stretch/>
        </p:blipFill>
        <p:spPr>
          <a:xfrm>
            <a:off x="5472156" y="1283554"/>
            <a:ext cx="1477249" cy="15285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avtika.ru/uploads/articles/165/ece8857e6220ac3a62e58381e4dd7a49.jpg" id="518" name="Google Shape;518;p32"/>
          <p:cNvPicPr preferRelativeResize="0"/>
          <p:nvPr/>
        </p:nvPicPr>
        <p:blipFill rotWithShape="1">
          <a:blip r:embed="rId12">
            <a:alphaModFix/>
          </a:blip>
          <a:srcRect b="0" l="26723" r="20411" t="0"/>
          <a:stretch/>
        </p:blipFill>
        <p:spPr>
          <a:xfrm>
            <a:off x="1879161" y="3140203"/>
            <a:ext cx="1545135" cy="15977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port.mail.ru/prev670w/pic/cd/0d/main16043773_c1774e89deee09686c0091d60b90455f.jpg" id="519" name="Google Shape;519;p32"/>
          <p:cNvPicPr preferRelativeResize="0"/>
          <p:nvPr/>
        </p:nvPicPr>
        <p:blipFill rotWithShape="1">
          <a:blip r:embed="rId13">
            <a:alphaModFix/>
          </a:blip>
          <a:srcRect b="0" l="23956" r="23956" t="0"/>
          <a:stretch/>
        </p:blipFill>
        <p:spPr>
          <a:xfrm>
            <a:off x="3707397" y="3176543"/>
            <a:ext cx="1442315" cy="15614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forexprotrader.ru/sites/default/files/1907.jpg" id="520" name="Google Shape;520;p32"/>
          <p:cNvPicPr preferRelativeResize="0"/>
          <p:nvPr/>
        </p:nvPicPr>
        <p:blipFill rotWithShape="1">
          <a:blip r:embed="rId14">
            <a:alphaModFix/>
          </a:blip>
          <a:srcRect b="0" l="13922" r="10109" t="0"/>
          <a:stretch/>
        </p:blipFill>
        <p:spPr>
          <a:xfrm>
            <a:off x="3700934" y="1283554"/>
            <a:ext cx="1520279" cy="15209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tourblogger.ru/sites/default/files/u22438/r001-034.jpg" id="521" name="Google Shape;521;p32"/>
          <p:cNvPicPr preferRelativeResize="0"/>
          <p:nvPr/>
        </p:nvPicPr>
        <p:blipFill rotWithShape="1">
          <a:blip r:embed="rId15">
            <a:alphaModFix/>
          </a:blip>
          <a:srcRect b="15022" l="18703" r="36873" t="16381"/>
          <a:stretch/>
        </p:blipFill>
        <p:spPr>
          <a:xfrm>
            <a:off x="5472156" y="1292337"/>
            <a:ext cx="1477249" cy="15197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A/K/K/K/g/y/red-frame-icon-md.png" id="522" name="Google Shape;522;p3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431672" y="1212295"/>
            <a:ext cx="1632524" cy="1774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A/K/K/K/g/y/red-frame-icon-md.png" id="523" name="Google Shape;523;p3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3635896" y="1203598"/>
            <a:ext cx="1632524" cy="1774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A/K/K/K/g/y/red-frame-icon-md.png" id="524" name="Google Shape;524;p3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835696" y="3076117"/>
            <a:ext cx="1632524" cy="17747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A/K/K/K/g/y/red-frame-icon-md.png" id="525" name="Google Shape;525;p3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3632613" y="3084504"/>
            <a:ext cx="1632524" cy="1774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AC0000"/>
            </a:gs>
            <a:gs pos="100000">
              <a:srgbClr val="63242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i.imgur.com/q66934X.png" id="530" name="Google Shape;53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52936"/>
            <a:ext cx="10249679" cy="4290564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33"/>
          <p:cNvSpPr/>
          <p:nvPr/>
        </p:nvSpPr>
        <p:spPr>
          <a:xfrm>
            <a:off x="-18300" y="0"/>
            <a:ext cx="9162300" cy="5143500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kino-teatr.ru/acter/album/30979/15142.jpg" id="532" name="Google Shape;532;p33"/>
          <p:cNvPicPr preferRelativeResize="0"/>
          <p:nvPr/>
        </p:nvPicPr>
        <p:blipFill rotWithShape="1">
          <a:blip r:embed="rId4">
            <a:alphaModFix/>
          </a:blip>
          <a:srcRect b="0" l="0" r="32895" t="0"/>
          <a:stretch/>
        </p:blipFill>
        <p:spPr>
          <a:xfrm>
            <a:off x="3719688" y="1383821"/>
            <a:ext cx="1430024" cy="1420683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33"/>
          <p:cNvSpPr txBox="1"/>
          <p:nvPr/>
        </p:nvSpPr>
        <p:spPr>
          <a:xfrm>
            <a:off x="6971329" y="4587974"/>
            <a:ext cx="194421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ГДЕ ЛОГИКА?</a:t>
            </a:r>
            <a:endParaRPr sz="20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534" name="Google Shape;534;p33"/>
          <p:cNvSpPr/>
          <p:nvPr/>
        </p:nvSpPr>
        <p:spPr>
          <a:xfrm>
            <a:off x="0" y="0"/>
            <a:ext cx="9144000" cy="1016030"/>
          </a:xfrm>
          <a:prstGeom prst="rect">
            <a:avLst/>
          </a:prstGeom>
          <a:gradFill>
            <a:gsLst>
              <a:gs pos="0">
                <a:srgbClr val="FF8200"/>
              </a:gs>
              <a:gs pos="100000">
                <a:srgbClr val="FF0000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33"/>
          <p:cNvSpPr txBox="1"/>
          <p:nvPr/>
        </p:nvSpPr>
        <p:spPr>
          <a:xfrm>
            <a:off x="1764954" y="51470"/>
            <a:ext cx="5580726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РАУНД 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УБЕРИ ЛИШНЕЕ</a:t>
            </a:r>
            <a:endParaRPr sz="32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pic>
        <p:nvPicPr>
          <p:cNvPr descr="http://picsfab.com/download/image/123089/1920x1200_retro-vaz-2103-trojka.jpg" id="536" name="Google Shape;536;p33"/>
          <p:cNvPicPr preferRelativeResize="0"/>
          <p:nvPr/>
        </p:nvPicPr>
        <p:blipFill rotWithShape="1">
          <a:blip r:embed="rId5">
            <a:alphaModFix/>
          </a:blip>
          <a:srcRect b="0" l="20795" r="17654" t="0"/>
          <a:stretch/>
        </p:blipFill>
        <p:spPr>
          <a:xfrm>
            <a:off x="3724546" y="1292335"/>
            <a:ext cx="1496667" cy="15197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uznaiki.ru/content/uploads/2015/08/yroki2.jpg" id="537" name="Google Shape;537;p33"/>
          <p:cNvPicPr preferRelativeResize="0"/>
          <p:nvPr/>
        </p:nvPicPr>
        <p:blipFill rotWithShape="1">
          <a:blip r:embed="rId6">
            <a:alphaModFix/>
          </a:blip>
          <a:srcRect b="0" l="17640" r="-16280" t="0"/>
          <a:stretch/>
        </p:blipFill>
        <p:spPr>
          <a:xfrm>
            <a:off x="5484420" y="1292337"/>
            <a:ext cx="1754580" cy="15197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.ytimg.com/vi/Ak3sbE6F0Cg/maxresdefault.jpg" id="538" name="Google Shape;538;p33"/>
          <p:cNvPicPr preferRelativeResize="0"/>
          <p:nvPr/>
        </p:nvPicPr>
        <p:blipFill rotWithShape="1">
          <a:blip r:embed="rId7">
            <a:alphaModFix/>
          </a:blip>
          <a:srcRect b="0" l="22786" r="22727" t="0"/>
          <a:stretch/>
        </p:blipFill>
        <p:spPr>
          <a:xfrm>
            <a:off x="3707397" y="3176543"/>
            <a:ext cx="1442315" cy="15614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zabolshevizm.files.wordpress.com/2014/01/d0b2-d0b8-d0bbd0b5d0bdd0b8d0bd-2.jpg" id="539" name="Google Shape;539;p33"/>
          <p:cNvPicPr preferRelativeResize="0"/>
          <p:nvPr/>
        </p:nvPicPr>
        <p:blipFill rotWithShape="1">
          <a:blip r:embed="rId8">
            <a:alphaModFix/>
          </a:blip>
          <a:srcRect b="0" l="11300" r="31130" t="0"/>
          <a:stretch/>
        </p:blipFill>
        <p:spPr>
          <a:xfrm>
            <a:off x="3707397" y="3176543"/>
            <a:ext cx="1442315" cy="15614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elims.org.ua/pritchi/files/2012/12/korotkaya-pritcha-o-druzhbe-staya-volkov-i-oxotniki.jpg" id="540" name="Google Shape;540;p33"/>
          <p:cNvPicPr preferRelativeResize="0"/>
          <p:nvPr/>
        </p:nvPicPr>
        <p:blipFill rotWithShape="1">
          <a:blip r:embed="rId9">
            <a:alphaModFix/>
          </a:blip>
          <a:srcRect b="0" l="12170" r="13016" t="0"/>
          <a:stretch/>
        </p:blipFill>
        <p:spPr>
          <a:xfrm>
            <a:off x="3707397" y="1283555"/>
            <a:ext cx="1513816" cy="15209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frazy.su/wp-content/uploads/2016/05/rain_031.jpg" id="541" name="Google Shape;541;p33"/>
          <p:cNvPicPr preferRelativeResize="0"/>
          <p:nvPr/>
        </p:nvPicPr>
        <p:blipFill rotWithShape="1">
          <a:blip r:embed="rId10">
            <a:alphaModFix/>
          </a:blip>
          <a:srcRect b="0" l="0" r="35570" t="0"/>
          <a:stretch/>
        </p:blipFill>
        <p:spPr>
          <a:xfrm>
            <a:off x="5472156" y="1283554"/>
            <a:ext cx="1477249" cy="15285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port.mail.ru/prev670w/pic/cd/0d/main16043773_c1774e89deee09686c0091d60b90455f.jpg" id="542" name="Google Shape;542;p33"/>
          <p:cNvPicPr preferRelativeResize="0"/>
          <p:nvPr/>
        </p:nvPicPr>
        <p:blipFill rotWithShape="1">
          <a:blip r:embed="rId11">
            <a:alphaModFix/>
          </a:blip>
          <a:srcRect b="0" l="23956" r="23956" t="0"/>
          <a:stretch/>
        </p:blipFill>
        <p:spPr>
          <a:xfrm>
            <a:off x="3707397" y="3176543"/>
            <a:ext cx="1442315" cy="15614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forexprotrader.ru/sites/default/files/1907.jpg" id="543" name="Google Shape;543;p33"/>
          <p:cNvPicPr preferRelativeResize="0"/>
          <p:nvPr/>
        </p:nvPicPr>
        <p:blipFill rotWithShape="1">
          <a:blip r:embed="rId12">
            <a:alphaModFix/>
          </a:blip>
          <a:srcRect b="0" l="13922" r="10109" t="0"/>
          <a:stretch/>
        </p:blipFill>
        <p:spPr>
          <a:xfrm>
            <a:off x="3700934" y="1283554"/>
            <a:ext cx="1520279" cy="15209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tourblogger.ru/sites/default/files/u22438/r001-034.jpg" id="544" name="Google Shape;544;p33"/>
          <p:cNvPicPr preferRelativeResize="0"/>
          <p:nvPr/>
        </p:nvPicPr>
        <p:blipFill rotWithShape="1">
          <a:blip r:embed="rId13">
            <a:alphaModFix/>
          </a:blip>
          <a:srcRect b="15022" l="18703" r="36873" t="16381"/>
          <a:stretch/>
        </p:blipFill>
        <p:spPr>
          <a:xfrm>
            <a:off x="5472156" y="1292337"/>
            <a:ext cx="1477249" cy="15197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.ytimg.com/vi/bS37vk78Wv8/maxresdefault.jpg" id="545" name="Google Shape;545;p33"/>
          <p:cNvPicPr preferRelativeResize="0"/>
          <p:nvPr/>
        </p:nvPicPr>
        <p:blipFill rotWithShape="1">
          <a:blip r:embed="rId14">
            <a:alphaModFix/>
          </a:blip>
          <a:srcRect b="0" l="24600" r="22328" t="0"/>
          <a:stretch/>
        </p:blipFill>
        <p:spPr>
          <a:xfrm>
            <a:off x="3700935" y="3126611"/>
            <a:ext cx="1520278" cy="16113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pioner.ru/7Admin/a10.jpg" id="546" name="Google Shape;546;p33"/>
          <p:cNvPicPr preferRelativeResize="0"/>
          <p:nvPr/>
        </p:nvPicPr>
        <p:blipFill rotWithShape="1">
          <a:blip r:embed="rId15">
            <a:alphaModFix/>
          </a:blip>
          <a:srcRect b="0" l="16322" r="8402" t="0"/>
          <a:stretch/>
        </p:blipFill>
        <p:spPr>
          <a:xfrm>
            <a:off x="3694661" y="1283553"/>
            <a:ext cx="1526552" cy="15209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encrypted-tbn1.gstatic.com/images?q=tbn:ANd9GcTqx2_9amm3iHiMsJq-mE0bzPxuseEo0ehRmJhDzCgB4VOe45rMiw" id="547" name="Google Shape;547;p33"/>
          <p:cNvPicPr preferRelativeResize="0"/>
          <p:nvPr/>
        </p:nvPicPr>
        <p:blipFill rotWithShape="1">
          <a:blip r:embed="rId16">
            <a:alphaModFix/>
          </a:blip>
          <a:srcRect b="0" l="0" r="28102" t="0"/>
          <a:stretch/>
        </p:blipFill>
        <p:spPr>
          <a:xfrm>
            <a:off x="5484420" y="1278271"/>
            <a:ext cx="1464985" cy="15262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sexydiva.ru/images/MG-MG003_black_0.jpg" id="548" name="Google Shape;548;p33"/>
          <p:cNvPicPr preferRelativeResize="0"/>
          <p:nvPr/>
        </p:nvPicPr>
        <p:blipFill rotWithShape="1">
          <a:blip r:embed="rId17">
            <a:alphaModFix/>
          </a:blip>
          <a:srcRect b="19127" l="-556" r="556" t="13702"/>
          <a:stretch/>
        </p:blipFill>
        <p:spPr>
          <a:xfrm>
            <a:off x="3692429" y="1271742"/>
            <a:ext cx="1528784" cy="154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eko-jizn.ru/wp-content/uploads/2011/02/domashnie_recepty_masok_dlja_lica1.jpg" id="549" name="Google Shape;549;p33"/>
          <p:cNvPicPr preferRelativeResize="0"/>
          <p:nvPr/>
        </p:nvPicPr>
        <p:blipFill rotWithShape="1">
          <a:blip r:embed="rId18">
            <a:alphaModFix/>
          </a:blip>
          <a:srcRect b="0" l="0" r="30294" t="0"/>
          <a:stretch/>
        </p:blipFill>
        <p:spPr>
          <a:xfrm>
            <a:off x="3714648" y="3135441"/>
            <a:ext cx="1506565" cy="1602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kinogo.co/uploads/posts/2013-09/1378300792_maska.3.jpg" id="550" name="Google Shape;550;p33"/>
          <p:cNvPicPr preferRelativeResize="0"/>
          <p:nvPr/>
        </p:nvPicPr>
        <p:blipFill rotWithShape="1">
          <a:blip r:embed="rId19">
            <a:alphaModFix/>
          </a:blip>
          <a:srcRect b="0" l="0" r="45330" t="0"/>
          <a:stretch/>
        </p:blipFill>
        <p:spPr>
          <a:xfrm>
            <a:off x="5464903" y="1268641"/>
            <a:ext cx="1484502" cy="15358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A/K/K/K/g/y/red-frame-icon-md.png" id="551" name="Google Shape;551;p33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5431672" y="1157016"/>
            <a:ext cx="1632524" cy="1774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A/K/K/K/g/y/red-frame-icon-md.png" id="552" name="Google Shape;552;p33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3635896" y="1148319"/>
            <a:ext cx="1632524" cy="17747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3" name="Google Shape;553;p33"/>
          <p:cNvGrpSpPr/>
          <p:nvPr/>
        </p:nvGrpSpPr>
        <p:grpSpPr>
          <a:xfrm>
            <a:off x="1835696" y="3003798"/>
            <a:ext cx="2438762" cy="1774773"/>
            <a:chOff x="1835696" y="3003798"/>
            <a:chExt cx="2438762" cy="1774773"/>
          </a:xfrm>
        </p:grpSpPr>
        <p:pic>
          <p:nvPicPr>
            <p:cNvPr descr="http://atmhunt.ru/wp-content/uploads/2013/02/%D0%93%D0%B4%D0%B5-%D0%B6%D0%B8%D0%B2%D0%B5%D1%82-%D0%BB%D0%B0%D1%81%D0%BA%D0%B0.jpg" id="554" name="Google Shape;554;p33"/>
            <p:cNvPicPr preferRelativeResize="0"/>
            <p:nvPr/>
          </p:nvPicPr>
          <p:blipFill rotWithShape="1">
            <a:blip r:embed="rId21">
              <a:alphaModFix/>
            </a:blip>
            <a:srcRect b="0" l="35493" r="-35492" t="0"/>
            <a:stretch/>
          </p:blipFill>
          <p:spPr>
            <a:xfrm>
              <a:off x="1879161" y="3143936"/>
              <a:ext cx="2395297" cy="16266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://www.clker.com/cliparts/A/K/K/K/g/y/red-frame-icon-md.png" id="555" name="Google Shape;555;p33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1835696" y="3003798"/>
              <a:ext cx="1632524" cy="177477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http://www.clker.com/cliparts/A/K/K/K/g/y/red-frame-icon-md.png" id="556" name="Google Shape;556;p33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3632613" y="3029225"/>
            <a:ext cx="1632524" cy="1774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AC0000"/>
            </a:gs>
            <a:gs pos="100000">
              <a:srgbClr val="63242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i.imgur.com/q66934X.png" id="561" name="Google Shape;56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300" y="843558"/>
            <a:ext cx="10249679" cy="4290564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34"/>
          <p:cNvSpPr/>
          <p:nvPr/>
        </p:nvSpPr>
        <p:spPr>
          <a:xfrm>
            <a:off x="-18300" y="0"/>
            <a:ext cx="9162300" cy="5143500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34"/>
          <p:cNvSpPr txBox="1"/>
          <p:nvPr/>
        </p:nvSpPr>
        <p:spPr>
          <a:xfrm>
            <a:off x="6971329" y="4587974"/>
            <a:ext cx="194421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ГДЕ ЛОГИКА?</a:t>
            </a:r>
            <a:endParaRPr sz="20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564" name="Google Shape;564;p34"/>
          <p:cNvSpPr/>
          <p:nvPr/>
        </p:nvSpPr>
        <p:spPr>
          <a:xfrm>
            <a:off x="0" y="0"/>
            <a:ext cx="9144000" cy="1016030"/>
          </a:xfrm>
          <a:prstGeom prst="rect">
            <a:avLst/>
          </a:prstGeom>
          <a:gradFill>
            <a:gsLst>
              <a:gs pos="0">
                <a:srgbClr val="FF8200"/>
              </a:gs>
              <a:gs pos="100000">
                <a:srgbClr val="FF0000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34"/>
          <p:cNvSpPr txBox="1"/>
          <p:nvPr/>
        </p:nvSpPr>
        <p:spPr>
          <a:xfrm>
            <a:off x="1764954" y="51470"/>
            <a:ext cx="5580726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РАУНД 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УБЕРИ ЛИШНЕЕ</a:t>
            </a:r>
            <a:endParaRPr sz="32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pic>
        <p:nvPicPr>
          <p:cNvPr descr="http://www.uznaiki.ru/content/uploads/2015/08/yroki2.jpg" id="566" name="Google Shape;566;p34"/>
          <p:cNvPicPr preferRelativeResize="0"/>
          <p:nvPr/>
        </p:nvPicPr>
        <p:blipFill rotWithShape="1">
          <a:blip r:embed="rId4">
            <a:alphaModFix/>
          </a:blip>
          <a:srcRect b="0" l="17640" r="-16280" t="0"/>
          <a:stretch/>
        </p:blipFill>
        <p:spPr>
          <a:xfrm>
            <a:off x="5484420" y="1292337"/>
            <a:ext cx="1754580" cy="15197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.ytimg.com/vi/Ak3sbE6F0Cg/maxresdefault.jpg" id="567" name="Google Shape;567;p34"/>
          <p:cNvPicPr preferRelativeResize="0"/>
          <p:nvPr/>
        </p:nvPicPr>
        <p:blipFill rotWithShape="1">
          <a:blip r:embed="rId5">
            <a:alphaModFix/>
          </a:blip>
          <a:srcRect b="0" l="22786" r="22727" t="0"/>
          <a:stretch/>
        </p:blipFill>
        <p:spPr>
          <a:xfrm>
            <a:off x="3707397" y="3176543"/>
            <a:ext cx="1442315" cy="15614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tunisia.ru/var/ontt/storage/images/activites/golf-et-sports-terrestre/tabarka-golf-course/974-6-fre-FR/Tabarka-Golf-Course_ontt_articlepush_master.jpg" id="568" name="Google Shape;568;p34"/>
          <p:cNvPicPr preferRelativeResize="0"/>
          <p:nvPr/>
        </p:nvPicPr>
        <p:blipFill rotWithShape="1">
          <a:blip r:embed="rId6">
            <a:alphaModFix/>
          </a:blip>
          <a:srcRect b="0" l="0" r="38211" t="0"/>
          <a:stretch/>
        </p:blipFill>
        <p:spPr>
          <a:xfrm>
            <a:off x="1879162" y="3126611"/>
            <a:ext cx="1545136" cy="1461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apollomotors.ru/uploads/1/2012-Volkswagen-Golf-R.jpg" id="569" name="Google Shape;569;p34"/>
          <p:cNvPicPr preferRelativeResize="0"/>
          <p:nvPr/>
        </p:nvPicPr>
        <p:blipFill rotWithShape="1">
          <a:blip r:embed="rId7">
            <a:alphaModFix/>
          </a:blip>
          <a:srcRect b="424" l="27385" r="13677" t="-424"/>
          <a:stretch/>
        </p:blipFill>
        <p:spPr>
          <a:xfrm>
            <a:off x="3707397" y="3112844"/>
            <a:ext cx="1442315" cy="16251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bambolo.ru/images/38532.jpg" id="570" name="Google Shape;570;p34"/>
          <p:cNvPicPr preferRelativeResize="0"/>
          <p:nvPr/>
        </p:nvPicPr>
        <p:blipFill rotWithShape="1">
          <a:blip r:embed="rId8">
            <a:alphaModFix/>
          </a:blip>
          <a:srcRect b="1689" l="0" r="0" t="11391"/>
          <a:stretch/>
        </p:blipFill>
        <p:spPr>
          <a:xfrm>
            <a:off x="5484420" y="1276287"/>
            <a:ext cx="1459305" cy="15282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A/K/K/K/g/y/red-frame-icon-md.png" id="571" name="Google Shape;571;p3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431672" y="1157016"/>
            <a:ext cx="1632524" cy="17747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2" name="Google Shape;572;p34"/>
          <p:cNvGrpSpPr/>
          <p:nvPr/>
        </p:nvGrpSpPr>
        <p:grpSpPr>
          <a:xfrm>
            <a:off x="3635896" y="1148319"/>
            <a:ext cx="1632524" cy="1774774"/>
            <a:chOff x="3635896" y="1148319"/>
            <a:chExt cx="1632524" cy="1774774"/>
          </a:xfrm>
        </p:grpSpPr>
        <p:pic>
          <p:nvPicPr>
            <p:cNvPr descr="http://www.kino-teatr.ru/acter/album/30979/15142.jpg" id="573" name="Google Shape;573;p34"/>
            <p:cNvPicPr preferRelativeResize="0"/>
            <p:nvPr/>
          </p:nvPicPr>
          <p:blipFill rotWithShape="1">
            <a:blip r:embed="rId10">
              <a:alphaModFix/>
            </a:blip>
            <a:srcRect b="0" l="0" r="32895" t="0"/>
            <a:stretch/>
          </p:blipFill>
          <p:spPr>
            <a:xfrm>
              <a:off x="3719688" y="1383821"/>
              <a:ext cx="1430024" cy="14206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://mirchudes.net/uploads/posts/2015-01/1421753567_adolf-gitler.jpg" id="574" name="Google Shape;574;p34"/>
            <p:cNvPicPr preferRelativeResize="0"/>
            <p:nvPr/>
          </p:nvPicPr>
          <p:blipFill rotWithShape="1">
            <a:blip r:embed="rId11">
              <a:alphaModFix/>
            </a:blip>
            <a:srcRect b="0" l="0" r="24205" t="0"/>
            <a:stretch/>
          </p:blipFill>
          <p:spPr>
            <a:xfrm>
              <a:off x="3713957" y="1292338"/>
              <a:ext cx="1435755" cy="15121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://www.clker.com/cliparts/A/K/K/K/g/y/red-frame-icon-md.png" id="575" name="Google Shape;575;p3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635896" y="1148319"/>
              <a:ext cx="1632524" cy="177477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http://www.clker.com/cliparts/A/K/K/K/g/y/red-frame-icon-md.png" id="576" name="Google Shape;576;p3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835696" y="3020838"/>
            <a:ext cx="1632524" cy="17747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A/K/K/K/g/y/red-frame-icon-md.png" id="577" name="Google Shape;577;p3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632613" y="3029225"/>
            <a:ext cx="1632524" cy="1774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freelargeimages.com/wp-content/uploads/2015/11/Red_Background_05.jpg" id="582" name="Google Shape;58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41" y="0"/>
            <a:ext cx="9145141" cy="51441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birmingham8.com/images/frameDots.gif" id="583" name="Google Shape;583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96592" y="1270543"/>
            <a:ext cx="6099744" cy="2362658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35"/>
          <p:cNvSpPr txBox="1"/>
          <p:nvPr/>
        </p:nvSpPr>
        <p:spPr>
          <a:xfrm>
            <a:off x="-1016" y="2244809"/>
            <a:ext cx="918051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ФОРМУЛА ВСЕГО</a:t>
            </a:r>
            <a:endParaRPr sz="48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585" name="Google Shape;585;p35"/>
          <p:cNvSpPr txBox="1"/>
          <p:nvPr/>
        </p:nvSpPr>
        <p:spPr>
          <a:xfrm>
            <a:off x="-36512" y="1781403"/>
            <a:ext cx="918051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РАУНД 3</a:t>
            </a:r>
            <a:endParaRPr sz="36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AC0000"/>
            </a:gs>
            <a:gs pos="100000">
              <a:srgbClr val="63242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cache2.asset-cache.net/gc/480681170-seamless-formula-pattern-gettyimages.jpg?v=1&amp;c=IWSAsset&amp;k=2&amp;d=0o0HTC2NEPk0um9c0TKabeMPCoe3h4Ubw%2BdNryiqqAB0AEIdy%2FlrbdL77HZ0jl4I" id="591" name="Google Shape;591;p36"/>
          <p:cNvPicPr preferRelativeResize="0"/>
          <p:nvPr/>
        </p:nvPicPr>
        <p:blipFill rotWithShape="1">
          <a:blip r:embed="rId3">
            <a:alphaModFix/>
          </a:blip>
          <a:srcRect b="39545" l="0" r="0" t="0"/>
          <a:stretch/>
        </p:blipFill>
        <p:spPr>
          <a:xfrm>
            <a:off x="0" y="-6480"/>
            <a:ext cx="9127317" cy="5170518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36"/>
          <p:cNvSpPr/>
          <p:nvPr/>
        </p:nvSpPr>
        <p:spPr>
          <a:xfrm>
            <a:off x="-16684" y="20538"/>
            <a:ext cx="9144001" cy="5143500"/>
          </a:xfrm>
          <a:prstGeom prst="rect">
            <a:avLst/>
          </a:prstGeom>
          <a:solidFill>
            <a:schemeClr val="dk1">
              <a:alpha val="4392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36"/>
          <p:cNvSpPr/>
          <p:nvPr/>
        </p:nvSpPr>
        <p:spPr>
          <a:xfrm>
            <a:off x="0" y="0"/>
            <a:ext cx="9144000" cy="1203598"/>
          </a:xfrm>
          <a:prstGeom prst="rect">
            <a:avLst/>
          </a:prstGeom>
          <a:gradFill>
            <a:gsLst>
              <a:gs pos="0">
                <a:srgbClr val="FF8200"/>
              </a:gs>
              <a:gs pos="100000">
                <a:srgbClr val="FF0000"/>
              </a:gs>
            </a:gsLst>
            <a:lin ang="5400000" scaled="0"/>
          </a:gradFill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36"/>
          <p:cNvSpPr txBox="1"/>
          <p:nvPr/>
        </p:nvSpPr>
        <p:spPr>
          <a:xfrm>
            <a:off x="7003225" y="4587974"/>
            <a:ext cx="194421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ГДЕ ЛОГИКА?</a:t>
            </a:r>
            <a:endParaRPr sz="20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595" name="Google Shape;595;p36"/>
          <p:cNvSpPr txBox="1"/>
          <p:nvPr/>
        </p:nvSpPr>
        <p:spPr>
          <a:xfrm>
            <a:off x="252384" y="167030"/>
            <a:ext cx="8605866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РАУНД 3</a:t>
            </a:r>
            <a:endParaRPr sz="20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ФОРМУЛА ВСЕГО</a:t>
            </a:r>
            <a:endParaRPr sz="32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pic>
        <p:nvPicPr>
          <p:cNvPr descr="https://encrypted-tbn2.gstatic.com/images?q=tbn:ANd9GcSRB-_da3N4lYHb02flMaxGsxI8ToJEmSiVwWsAaPyeS2d8tH54" id="596" name="Google Shape;596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0878" y="1917376"/>
            <a:ext cx="2389807" cy="24545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drivemir.ru/sites/default/files/opel_astra_dts.jpg" id="597" name="Google Shape;597;p36"/>
          <p:cNvPicPr preferRelativeResize="0"/>
          <p:nvPr/>
        </p:nvPicPr>
        <p:blipFill rotWithShape="1">
          <a:blip r:embed="rId5">
            <a:alphaModFix/>
          </a:blip>
          <a:srcRect b="0" l="7488" r="11113" t="0"/>
          <a:stretch/>
        </p:blipFill>
        <p:spPr>
          <a:xfrm>
            <a:off x="5162195" y="1851670"/>
            <a:ext cx="2472378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A/K/K/K/g/y/red-frame-icon-md.png" id="598" name="Google Shape;598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87624" y="1598168"/>
            <a:ext cx="2683935" cy="291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A/K/K/K/g/y/red-frame-icon-md.png" id="599" name="Google Shape;599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56417" y="1591935"/>
            <a:ext cx="2683935" cy="2917798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36"/>
          <p:cNvSpPr txBox="1"/>
          <p:nvPr/>
        </p:nvSpPr>
        <p:spPr>
          <a:xfrm>
            <a:off x="4067944" y="2499742"/>
            <a:ext cx="86491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+</a:t>
            </a:r>
            <a:endParaRPr sz="96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AC0000"/>
            </a:gs>
            <a:gs pos="100000">
              <a:srgbClr val="63242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cache2.asset-cache.net/gc/480681170-seamless-formula-pattern-gettyimages.jpg?v=1&amp;c=IWSAsset&amp;k=2&amp;d=0o0HTC2NEPk0um9c0TKabeMPCoe3h4Ubw%2BdNryiqqAB0AEIdy%2FlrbdL77HZ0jl4I" id="606" name="Google Shape;606;p37"/>
          <p:cNvPicPr preferRelativeResize="0"/>
          <p:nvPr/>
        </p:nvPicPr>
        <p:blipFill rotWithShape="1">
          <a:blip r:embed="rId3">
            <a:alphaModFix/>
          </a:blip>
          <a:srcRect b="39545" l="0" r="0" t="0"/>
          <a:stretch/>
        </p:blipFill>
        <p:spPr>
          <a:xfrm>
            <a:off x="0" y="-6480"/>
            <a:ext cx="9127317" cy="5170518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37"/>
          <p:cNvSpPr/>
          <p:nvPr/>
        </p:nvSpPr>
        <p:spPr>
          <a:xfrm>
            <a:off x="-16684" y="20538"/>
            <a:ext cx="9144001" cy="5143500"/>
          </a:xfrm>
          <a:prstGeom prst="rect">
            <a:avLst/>
          </a:prstGeom>
          <a:solidFill>
            <a:schemeClr val="dk1">
              <a:alpha val="4392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37"/>
          <p:cNvSpPr/>
          <p:nvPr/>
        </p:nvSpPr>
        <p:spPr>
          <a:xfrm>
            <a:off x="0" y="0"/>
            <a:ext cx="9144000" cy="1203598"/>
          </a:xfrm>
          <a:prstGeom prst="rect">
            <a:avLst/>
          </a:prstGeom>
          <a:gradFill>
            <a:gsLst>
              <a:gs pos="0">
                <a:srgbClr val="FF8200"/>
              </a:gs>
              <a:gs pos="100000">
                <a:srgbClr val="FF0000"/>
              </a:gs>
            </a:gsLst>
            <a:lin ang="5400000" scaled="0"/>
          </a:gradFill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37"/>
          <p:cNvSpPr txBox="1"/>
          <p:nvPr/>
        </p:nvSpPr>
        <p:spPr>
          <a:xfrm>
            <a:off x="7003225" y="4587974"/>
            <a:ext cx="194421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ГДЕ ЛОГИКА?</a:t>
            </a:r>
            <a:endParaRPr sz="20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610" name="Google Shape;610;p37"/>
          <p:cNvSpPr txBox="1"/>
          <p:nvPr/>
        </p:nvSpPr>
        <p:spPr>
          <a:xfrm>
            <a:off x="252384" y="167030"/>
            <a:ext cx="8605866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РАУНД 3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ФОРМУЛА ВСЕГО</a:t>
            </a:r>
            <a:endParaRPr sz="32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pic>
        <p:nvPicPr>
          <p:cNvPr descr="https://upload.wikimedia.org/wikipedia/ru/thumb/1/16/%D0%A4%D0%BE%D1%82%D0%BE_%D0%9C%D0%B8%D1%85%D0%B0%D0%B8%D0%BB%D0%B0_%D0%9A%D1%80%D1%83%D0%B3%D0%B0.jpg/267px-%D0%A4%D0%BE%D1%82%D0%BE_%D0%9C%D0%B8%D1%85%D0%B0%D0%B8%D0%BB%D0%B0_%D0%9A%D1%80%D1%83%D0%B3%D0%B0.jpg" id="611" name="Google Shape;611;p37"/>
          <p:cNvPicPr preferRelativeResize="0"/>
          <p:nvPr/>
        </p:nvPicPr>
        <p:blipFill rotWithShape="1">
          <a:blip r:embed="rId4">
            <a:alphaModFix/>
          </a:blip>
          <a:srcRect b="9152" l="0" r="0" t="0"/>
          <a:stretch/>
        </p:blipFill>
        <p:spPr>
          <a:xfrm>
            <a:off x="5160322" y="1851671"/>
            <a:ext cx="2376264" cy="24790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dn13.img22.ria.ru/images/97092/08/970920809.jpg" id="612" name="Google Shape;612;p37"/>
          <p:cNvPicPr preferRelativeResize="0"/>
          <p:nvPr/>
        </p:nvPicPr>
        <p:blipFill rotWithShape="1">
          <a:blip r:embed="rId5">
            <a:alphaModFix/>
          </a:blip>
          <a:srcRect b="0" l="24945" r="24944" t="0"/>
          <a:stretch/>
        </p:blipFill>
        <p:spPr>
          <a:xfrm>
            <a:off x="1374346" y="1838935"/>
            <a:ext cx="2310490" cy="26127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A/K/K/K/g/y/red-frame-icon-md.png" id="613" name="Google Shape;613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87624" y="1604401"/>
            <a:ext cx="2683935" cy="291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A/K/K/K/g/y/red-frame-icon-md.png" id="614" name="Google Shape;614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56417" y="1598168"/>
            <a:ext cx="2683935" cy="2917798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p37"/>
          <p:cNvSpPr txBox="1"/>
          <p:nvPr/>
        </p:nvSpPr>
        <p:spPr>
          <a:xfrm>
            <a:off x="4067944" y="2499742"/>
            <a:ext cx="86491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+</a:t>
            </a:r>
            <a:endParaRPr sz="96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AC0000"/>
            </a:gs>
            <a:gs pos="100000">
              <a:srgbClr val="63242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cache2.asset-cache.net/gc/480681170-seamless-formula-pattern-gettyimages.jpg?v=1&amp;c=IWSAsset&amp;k=2&amp;d=0o0HTC2NEPk0um9c0TKabeMPCoe3h4Ubw%2BdNryiqqAB0AEIdy%2FlrbdL77HZ0jl4I" id="621" name="Google Shape;621;p38"/>
          <p:cNvPicPr preferRelativeResize="0"/>
          <p:nvPr/>
        </p:nvPicPr>
        <p:blipFill rotWithShape="1">
          <a:blip r:embed="rId3">
            <a:alphaModFix/>
          </a:blip>
          <a:srcRect b="39545" l="0" r="0" t="0"/>
          <a:stretch/>
        </p:blipFill>
        <p:spPr>
          <a:xfrm>
            <a:off x="0" y="-6480"/>
            <a:ext cx="9127317" cy="5170518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38"/>
          <p:cNvSpPr/>
          <p:nvPr/>
        </p:nvSpPr>
        <p:spPr>
          <a:xfrm>
            <a:off x="-16684" y="20538"/>
            <a:ext cx="9144001" cy="5143500"/>
          </a:xfrm>
          <a:prstGeom prst="rect">
            <a:avLst/>
          </a:prstGeom>
          <a:solidFill>
            <a:schemeClr val="dk1">
              <a:alpha val="4392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38"/>
          <p:cNvSpPr/>
          <p:nvPr/>
        </p:nvSpPr>
        <p:spPr>
          <a:xfrm>
            <a:off x="0" y="0"/>
            <a:ext cx="9144000" cy="1203598"/>
          </a:xfrm>
          <a:prstGeom prst="rect">
            <a:avLst/>
          </a:prstGeom>
          <a:gradFill>
            <a:gsLst>
              <a:gs pos="0">
                <a:srgbClr val="FF8200"/>
              </a:gs>
              <a:gs pos="100000">
                <a:srgbClr val="FF0000"/>
              </a:gs>
            </a:gsLst>
            <a:lin ang="5400000" scaled="0"/>
          </a:gradFill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38"/>
          <p:cNvSpPr txBox="1"/>
          <p:nvPr/>
        </p:nvSpPr>
        <p:spPr>
          <a:xfrm>
            <a:off x="7003225" y="4587974"/>
            <a:ext cx="194421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ГДЕ ЛОГИКА?</a:t>
            </a:r>
            <a:endParaRPr sz="20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625" name="Google Shape;625;p38"/>
          <p:cNvSpPr txBox="1"/>
          <p:nvPr/>
        </p:nvSpPr>
        <p:spPr>
          <a:xfrm>
            <a:off x="252384" y="167030"/>
            <a:ext cx="8605866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РАУНД 3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ФОРМУЛА ВСЕГО</a:t>
            </a:r>
            <a:endParaRPr sz="32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pic>
        <p:nvPicPr>
          <p:cNvPr descr="https://upload.wikimedia.org/wikipedia/ru/thumb/1/16/%D0%A4%D0%BE%D1%82%D0%BE_%D0%9C%D0%B8%D1%85%D0%B0%D0%B8%D0%BB%D0%B0_%D0%9A%D1%80%D1%83%D0%B3%D0%B0.jpg/267px-%D0%A4%D0%BE%D1%82%D0%BE_%D0%9C%D0%B8%D1%85%D0%B0%D0%B8%D0%BB%D0%B0_%D0%9A%D1%80%D1%83%D0%B3%D0%B0.jpg" id="626" name="Google Shape;626;p38"/>
          <p:cNvPicPr preferRelativeResize="0"/>
          <p:nvPr/>
        </p:nvPicPr>
        <p:blipFill rotWithShape="1">
          <a:blip r:embed="rId4">
            <a:alphaModFix/>
          </a:blip>
          <a:srcRect b="9152" l="0" r="0" t="0"/>
          <a:stretch/>
        </p:blipFill>
        <p:spPr>
          <a:xfrm>
            <a:off x="5160322" y="1851671"/>
            <a:ext cx="2376264" cy="2479030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38"/>
          <p:cNvSpPr txBox="1"/>
          <p:nvPr/>
        </p:nvSpPr>
        <p:spPr>
          <a:xfrm>
            <a:off x="4067944" y="2499742"/>
            <a:ext cx="86491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+</a:t>
            </a:r>
            <a:endParaRPr sz="96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pic>
        <p:nvPicPr>
          <p:cNvPr descr="http://www.sonarium.ru/wp-content/uploads/2015/03/4-veryovka-400x267.jpg" id="628" name="Google Shape;628;p38"/>
          <p:cNvPicPr preferRelativeResize="0"/>
          <p:nvPr/>
        </p:nvPicPr>
        <p:blipFill rotWithShape="1">
          <a:blip r:embed="rId5">
            <a:alphaModFix/>
          </a:blip>
          <a:srcRect b="0" l="16072" r="22000" t="0"/>
          <a:stretch/>
        </p:blipFill>
        <p:spPr>
          <a:xfrm>
            <a:off x="1374346" y="1838935"/>
            <a:ext cx="2359454" cy="26050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xn--j1aidcn.org/wp-content/uploads/2016/06/23801.jpg" id="629" name="Google Shape;629;p38"/>
          <p:cNvPicPr preferRelativeResize="0"/>
          <p:nvPr/>
        </p:nvPicPr>
        <p:blipFill rotWithShape="1">
          <a:blip r:embed="rId6">
            <a:alphaModFix/>
          </a:blip>
          <a:srcRect b="0" l="0" r="28406" t="0"/>
          <a:stretch/>
        </p:blipFill>
        <p:spPr>
          <a:xfrm>
            <a:off x="5171361" y="1838936"/>
            <a:ext cx="2486740" cy="26050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A/K/K/K/g/y/red-frame-icon-md.png" id="630" name="Google Shape;630;p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87624" y="1614933"/>
            <a:ext cx="2683935" cy="291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A/K/K/K/g/y/red-frame-icon-md.png" id="631" name="Google Shape;631;p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56417" y="1608700"/>
            <a:ext cx="2683935" cy="2917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AC0000"/>
            </a:gs>
            <a:gs pos="100000">
              <a:srgbClr val="63242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cache2.asset-cache.net/gc/480681170-seamless-formula-pattern-gettyimages.jpg?v=1&amp;c=IWSAsset&amp;k=2&amp;d=0o0HTC2NEPk0um9c0TKabeMPCoe3h4Ubw%2BdNryiqqAB0AEIdy%2FlrbdL77HZ0jl4I" id="637" name="Google Shape;637;p39"/>
          <p:cNvPicPr preferRelativeResize="0"/>
          <p:nvPr/>
        </p:nvPicPr>
        <p:blipFill rotWithShape="1">
          <a:blip r:embed="rId3">
            <a:alphaModFix/>
          </a:blip>
          <a:srcRect b="39545" l="0" r="0" t="0"/>
          <a:stretch/>
        </p:blipFill>
        <p:spPr>
          <a:xfrm>
            <a:off x="0" y="-6480"/>
            <a:ext cx="9127317" cy="5170518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39"/>
          <p:cNvSpPr/>
          <p:nvPr/>
        </p:nvSpPr>
        <p:spPr>
          <a:xfrm>
            <a:off x="-16684" y="20538"/>
            <a:ext cx="9144001" cy="5143500"/>
          </a:xfrm>
          <a:prstGeom prst="rect">
            <a:avLst/>
          </a:prstGeom>
          <a:solidFill>
            <a:schemeClr val="dk1">
              <a:alpha val="4392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39"/>
          <p:cNvSpPr/>
          <p:nvPr/>
        </p:nvSpPr>
        <p:spPr>
          <a:xfrm>
            <a:off x="0" y="0"/>
            <a:ext cx="9144000" cy="1203598"/>
          </a:xfrm>
          <a:prstGeom prst="rect">
            <a:avLst/>
          </a:prstGeom>
          <a:gradFill>
            <a:gsLst>
              <a:gs pos="0">
                <a:srgbClr val="FF8200"/>
              </a:gs>
              <a:gs pos="100000">
                <a:srgbClr val="FF0000"/>
              </a:gs>
            </a:gsLst>
            <a:lin ang="5400000" scaled="0"/>
          </a:gradFill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39"/>
          <p:cNvSpPr txBox="1"/>
          <p:nvPr/>
        </p:nvSpPr>
        <p:spPr>
          <a:xfrm>
            <a:off x="7003225" y="4587974"/>
            <a:ext cx="194421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ГДЕ ЛОГИКА?</a:t>
            </a:r>
            <a:endParaRPr sz="20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641" name="Google Shape;641;p39"/>
          <p:cNvSpPr txBox="1"/>
          <p:nvPr/>
        </p:nvSpPr>
        <p:spPr>
          <a:xfrm>
            <a:off x="252384" y="167030"/>
            <a:ext cx="8605866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РАУНД 3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ФОРМУЛА ВСЕГО</a:t>
            </a:r>
            <a:endParaRPr sz="32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642" name="Google Shape;642;p39"/>
          <p:cNvSpPr txBox="1"/>
          <p:nvPr/>
        </p:nvSpPr>
        <p:spPr>
          <a:xfrm>
            <a:off x="4067944" y="2499742"/>
            <a:ext cx="86491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+</a:t>
            </a:r>
            <a:endParaRPr sz="96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descr="data:image/jpeg;base64,/9j/4AAQSkZJRgABAQAAAQABAAD/2wCEAAkGBxMTEhUSEhMVFhUVFRcXFxgXFxcXFxcXGBUWFxcVFxUYHSggGBolHRUVITEhJSkrLi4uFx8zODMtNygtLisBCgoKDg0OGhAQGi0lHyUtLS0tLS0tLSstLS0tLS0tLS0tLS0tLS0tLS0tLS0tLS0tLS0tLS0tLS0tLS0tLS0tL//AABEIAK4BIgMBIgACEQEDEQH/xAAcAAACAgMBAQAAAAAAAAAAAAADBAIFAAEGBwj/xAA8EAABAwIEAwcCAwcEAgMAAAABAAIRAyEEEjFBBVFhBhMicYGRobHwMsHRFCNCUpLh8QdicoIVohYzQ//EABkBAAMBAQEAAAAAAAAAAAAAAAABAgMEBf/EACIRAAICAgIDAAMBAAAAAAAAAAABAhEDIRIxE0FRBCJhFP/aAAwDAQACEQMRAD8A4+i7a/ymg0f4E3SlIW2+PomaU7qDYPlA895ge0FGpUzbZAaOaNTZyRZY5T9UZp6pVrI1RQQlYUNiuVgxJ0gR97oDXHYAo3UwOn+JRsNBM4jREbWIEBJOqif7LYr87eidhQ4anNaaZ1fA8tUrUqDn/dAdWugEi071o3QjWOwEcyqupiyeq2axI5R8+iQ+I9UrE9fJLvxR8vNJGsQbfVQ7+8kyUiqDvxDjdBdiTohnEnl7lBdUPNSOhl9QQhd8l1ogpDoOX80NzgguCiUrHQZzkMiVEPWZwiwokGqcDmhytgp2KgrVNqG1EaExBWORWlBaUVidCGGPRmvSrQitKkB2k9MMqqvaEZiALYVZ0Vjh3WCpKDk9RenZLRYkrEr3hWJWKjzJr7ahM0qpO3ykaaZpPOl/ZaWyUiypUn65bdDP0lMtYdYhV7XnkPzRG1TpCdjoetz+qkxwIkR8IAfaSfcaqTq88rDp/n3QMO5xHL4UHvndLioTJnmh5vfr/cJMaCuEGbrbi70G2/3og5z5eiiCYj705pDCOq9TPVRNU6/ohvpgXc72KVrPDDmF2nW5kdU6HY47EGwvr0+ig6qTob78kH9pbFrzyuoNfVJgU/KQp5ejRQD1A6JBlTw7A4SDKap8DxDhcxMdNU7S7J904F5ORxAnZrjpPRUoSfoUuMe2VbAALkTOy3Ldh+fyuwwnZVjXEOFjdp26hWlPs7S2aPjRV4pkeXGecvcP5fhCkG8H2XqFTgtOCcoFjqPlRo8BpZQcsgjURul4ZfRrLj+HlpeORUHOHL3XqNXs/SaJLYhI4js+wj8InoNuo2SeKQ1lxs87+VEjouvxXZZpmBe0EW+CqjFdnXNJyk22Khwki1xfTKWVJrvJSr4eqyzmz5JUVv5gR9FFg4sdaUQFKNdyMozXJ2TQ0wo7QlGOTLHFUmS0HaUVqE0ojYTJCtKKxCaitCQDLU3RCQppzDvhITHMq0s74LE6RNs8yojkmqeuh9JSdIpylJ29FYgrHcpR2tP3p9LoTG8/ZFy7X9LoGadJ/tb+60HGdPdSgDX6fqtvqk2BHWAB8ooqyObnqhvfzlCfWAtPyg1qwaMxI6Xn3/RFDGhV9POSh1K7RckeuvtP5qidjnuMNvPM29Fb8E4MaxzEzFj0PKNlMr9IpV7B1a5qAtYDfdF4Zw5znNp1JGawnnyK7rhfA2tGgHXdE45wZrqZc0hrhYE6TtMaea1hhbX7MiWaKf6lNg+zRoHMGl9PVzd283NG46LqsNw2lUpgsIc0ixGyruzPG3GKOJpkVm2MET0dBixjUK0xHDGCoatLOx5/Ez941rxsZAgO636yuhQSMZZWyWCxAa0NqtAcDaNHQYMHnvCva2DbVaWOEscCD5bR8rkuJ4+kwRVqFrH2qMrsgt2zscModG8EmIKnh+0xwzhQrVqb2BoNOq1peC0mAHAOnMPkJtpGctjnDMRFR+BrPipSg0nOiajDdnqIg+S6rC1QWwQGuByuHI/e/VeZ9qeMYetkrCqHvpm7qVOSy8SQZmDsTzSx7alzgSctSnlM03uLKzLatP4DeR1kKXNBxZ6tiA4B2YNygc3T1kQQp4Rx/AdAPCOY57LjqfbelVpg5nQ4hhDhqHDYtBnWOaYwnGrhpu0DM18FhA0APUAXUPJEahJnQcU8NKoTYACTeAJvpsoU6ILAYtbLebeuioO0XamiKTaLn5nVXtYRrAOpMWAv8q8wHEWOYGjVoi2kRYggp2qFshXpXP6x8qoLGukbNJi3v6K34himhpgzJgRuT5qtDMgAnUG4teb+RSo1ixGrwxrpkW57T58lQ8S7ODYfH5rshSgQUGs0dY+ZUuKZpGbXR5Zj+DOZJbaNiq9uILTDgvUcbgGvBsBpfceXNc7j+Bhw8X4iTt97hYSx/DojNSWzm6NcHRNMMJHG8NfSOhhRw+JI1Wd12NxLpjkYOSVCtKaboqTMmgzSitKXgKTXqiaH6ZlMUwq6m5OUnqRDULFHOsQB59QYU02ehQqTYTIlamaCd6LW+q294j8v1ugXUDIvNvW6TZSQRzpulKtVQrVikMVidh9+ahstIjjK8EEG40/TqFDC4d9d0bclPhfDHVn303XYO7NAtaWtbnbpmkNI3aSL+RGh9QrjHn2KUlDoFgezNItGeRoJEgyeRCNU4XWw7s9IvqAfhc0DvP8Ai9sRUbym/Ublq1jShpqGk4D8NUww9G1srmHyIDucIlDtHVDi1zajQ0nxCiKrCByfTInbZdMUoowlPk7J8D7dsBczFUnMcwSXBpAcP5hTdDh5AFdFS7UYOswlri6kRBPd1OuvhgBctxnjeDrMIxFRrgNhRyvH9eYtOui87x4oZv3JMbTBNpIERM6DdLmQ4npmPx9AtyPFQtactDFGKZZ0L9XMHOCCqodosdhjDcSzE0bAEnLc8tCQPOF59+0Ov4jeNLTGloTeGwjn3Nhz3Kic622XGN6SOqxvbusczandvaYlpGYDpOhnoFzFTEh0ua0NDnE5P4B/xbqPMKxdg2UmzlE7E3+qosS8uJWUZOXouSURnEcScRkkNAtDCY9Y+i03GN/izOttDYjYdEm1kqdOiLaquIlIbw2Pa02YZI1kb8pBj6qyodoqjCMotMnxOl3LM43K12d4MMRWZSFi7wgnTOfCz0zET0XrWD/0zw9SpDc3dioWicpzMpth9QuDRc1YYB/KxxCfhUlbDy1o8gxvGS95flylwIMGfUG0K54f2vLC3xvs0A5rSRucvILqO0f+ncVnCizwlzjobAOAYxrWWLnd5TaLbOOxK4Li3BTQe6m6JaSCWmWyDBDTvBBB6hEsLSBZE2dtgu1jTVbULg7KyAGu8IeTAib81c4btFPcsePF3hDjIMtmZPrAXjwokaTa/VMYbHPZEuMA2GkXB18x8KUpR9lNxZ9BYbEh4OUzcj84+Vt1Kb8t/wA+q8z7Pdp73zTqTJI15euy6nAdqGVH93eY5SPIkaHXVCyXphwa2i8c3yjn5IVSgDAPIxPPXTZSbjJgOMWv+Sym6TbRVpj2U3EOGh4uDewt93XK8S4EW/hF77HXovRajM1zz0i5tryhL4jBgi+n3r6KJRTNY5GjysNc03T+GxC6fi3BAZ8N+c39QVy2JwLmHTRYtOJrakPB623VKYStsQrSmxUnZDVEaaapIYYApMbdMzY36rSDKxFCOUYEYIVNqMxqqyEiD280DEPI8gNdUzVc0XJn6JKu8uMAeylui0VtasCBkvOiFRpNLoccpt+K3zojF3cVS17fDq0mxNr5NjB2srrC4vDP/G5t/wCFwgx5EK1H6S5lrhMJTp082fIAPxAyPYyCmm46oBLQ145uDqQ+ZJ9AuPxL8JfK5zajTA7qSJH8Q1i2081UYkVBd1Ykg2DwTfqZLQtlpaMG7Z2mO7RvZOYMdNiyk+bf7nub4f8A1XI8Wx7cwy0adIgeKP3hdPOYAPUCdbqsOIqPMmoJ5kwPQn8lru2aZ5NoytJm22nkn/RX6CMY5wLi4NaTqTAEGfCxok7iwRwIs2QSCJ0cW7CAbTqfIbGALDUHOd4ZHXcbRP3qupwHCQIkSfzVJX0S5ceykwHCnEyRP5LocHw2IsrfDYMBNVqGVjndEeBexf6H6OI47UzOyN0CqG4UzzCsXO/eEzqUw6iMwtC08Zn5TVDgJ7vvTZpMdSd4HRDxGHynwgRoZj6gwrPiePe7IxsBobEAWtrc26+yr8aS1hJ5dIXPxfs3Uvhdf6fV2Mx4lrT4HGCBAuBofMr3Xh/G2sABaSOgFgLAACAABaAvlLhvFKlGp3tMw4giSJsYO/kF0FLt/jxpWH9DP0XXFQcKZzy58rR9AOxTe8q1c1QGoRBkeFrW5crBHhJGaTr4jBC8q7c5TiYsAKYyhos1skCJ6DlqJuVzJ/1Hx276Z82foQgYHjVTFViauXNAiLCBOxJvdRl4KGi8fLlsdPDw4WEGAq/FYBzfxLoWZQD+E9Cd0niaxdaXSAIblMEeULlw3K7NskknoreEjK8DS66hmCqeB7NSHO3gyQQJCpzg4ggQPlei9k6XeUQHC4Ef3W/hUkQs7iym4bjHOawVCAIOk+oJ1teyvsLXsLgj71SvHOz7mhxpNJE52x/C/cEC+V17jTMVTYLHC5Y4WJDmzcEaiNRuuaeOUdo68eWMkdnSryn6bLHy9fULl8PjhEyL7bjXXyhW+ExoMXUKf0qUPg4+gCenufVUfFOFZrgen6fouio1J8j9gItTDW+vKOciyrszUnFnlmN4cWGyZ4fVJtv7LueK8Kz3DYtoOXVclieHOY6QNFlKLizojNTRPuui13EJqhTkSjOpJozeiuhYnO5WJ2I5YUFHukxmCC5tSfCWnoQZ/qB/JVohAv2ckwoVqNGnrVbTeP8Ae0HTk6RO9wnKNSoJlgJHJ0T5SETvXkeKi8DXVkE/1dE0qG3ZR4k06gyVarnM2c1oJmNHZAQZvBFtvNLFABoZTq1nDUF5aQ3yLgHD0VpxLij3DK2i4DQkls6aC8fVUTuGF7stPMwxP44aIGp1j0V2RQpiGlh7xz3C5hwIa5x5zEn7uqmrVJNyT1P6qVcOmM09Y5dUNtMnVNyJUW2NMNHLcVS6dJaGe8EnTkEai3NoA0G0Nm/mSSTppogYejJV3gsNcJKTbKcFFDvC8GBFl1uCwsqr4XhfEu0wGCsF1Qejhydi1DCSicUwn7o+SvMPglPG4WWEdFpezOtHkFCgwvB6wQfqnsdw9pA7tpt/KYlONwIbVcHCwOsb+Stn0GgB0flpoQFT7I9HO1iKeRr2+KBMafQ9FV9oKZfScWiw8v0XS42iwnvKgytFrgzOxmb/AClq9AObb8J25z9NVjJG8JHl7QpQrfi/BX0iSASzWeXmq5rbaoiXJ0BKueyeHzVj0afqFWUqDnuDWAknQBdzwDhIoMl/4jd0j6EX0/NY55VGl2aY+7LKng2kQ5g6XRMJgQJDBGtsxy7fPQJmtSLfGyAHDUyQflHo1CIDmtBduJEct/0WX40J1bHmlFukKsw2Wxvrr+XNdl2Uw8NsqCvQzEdV23Z/C5WBdaao5yybRVRxXgDHy4NbJuQQNeY5FdE1qyoyRoocilo8sx/Bwx1mgen5obMSad9hrAuD1C7ziXDw4aLlMbw0gmRaNP7rkyw9o78OW9MawHEgTErosDi7XXnNXDkGWEgj6bA/qrXBccLXRU5gE9SJBI2nX3Gy545ePZ0Tw8lo7/uwZIOvIGPvoqvjHDBqAOt513R+FY+wIOquHDMDcGdb7Lpi1NHG7gzgaWHyuI2TXcKz4hg4cY5qLaCySp0auV7Ko4bosVr+zrFRNnmwpIrMgMFwB5Ewm+6UTTabET53VaKSMysN8wkbyPnoqrivGGNOUVGzyBFv7qw/8XS17pn9IUf2RrbhrQegFuQScylBs5qq97x4WOJ2kZW+5ufZI4vCuAIqEl3JtmjpzcuxMgSbfVIV6BddwvsOXn1Ry+IOP04utgDvbom+G8Nbq6SE7jqDhrB8kDAVDPIC0Ko/0rXoDRwkOIhXWCw909QwYqCRqnsJgCDcIX6snIrRYcGwcXXY4KjZUnDcORC6LBhdUZaPNyR2N06a3UpWRWBTIV2QeddpsGadTONClMPWL2gbx1tvC7vjHDxUYRC87rUXUKkHSfZaxdozkqCnDB5yTq6ZIzX3LZHnfqi4nhraQLnVCYnaSSTc/MI2DxLSwRfedI1WOMujkJ6GbnzKWRP0EGJ/szS1p1nxGdTexjYKvq8AoOJf3YjyiTMe6taTmy57nBzSfEGyTMggZvb3hHqv7xzXNIDNDNo523kWXntTjKzsUotUKYXgzKcZKYAJBt1gSnThQPCRM3bF/YalSfjAwNDdB62H6gFC4lUDyHtAMQRczvpeOSrHilNqRMsijos6eDhoF4Aki1vTl0StaiDYgT00+UalXdlBIiw0sffaxCAZe4Aazt52XZGHFUYOVux7heG7yoBey7/BYeAAqrs9wvI0E6rpabIWU36NIIHkWi1FcoFZmlCWIYFUYzBgq+qhJV2wChvWxx70cRjOFkvgWvry6qpq4QlxyyWiw69Y+ei7fEU5sN0B2Fa1se64ZwTPUw5Guzm8DizReAZyGP8ArM38hp6Lt+G4gwbzK5nHUgLgAmIFp+FY9nWPbTGYReB5TZTjTix/kxjKPIvcTSlLiinaS2WLazg/hXnD9Fic7taQFnnxwiGcJGyunUVtuFnVUaqVFJ+z+gQm07wxpeeZ/CPVXzeFtJOdznD+UwGj0Gvqj9w1ohogdEKIOZzdXh38T7u+B5KsxuVu4C6PiBcbN13PJc9i6LWAkAvf7n3OgVUCZRYtoMmI87JU4IvEMBkXMdLp6rg3vPjO/wCFt7ci7/CboYUAiLH1J9laihts1wSq0khrX9fCbEaidl2/D6Qc0Wnz1XO0Kb7vpsDZ1zCCfQG/qpYXjHc1GGoW5XeFzyQ0NM7y6/mLKkq0RKTaO2w+FGyeoUosqVvH6MF7agcwaltx76fKtMNxJrgCMpB6ifv9E+ujGUbLBrEQBCp4oHy5yEUVWndWpGDgyL2yuf47wcVAbXXTQEKpSlaKZLieSYnDPouIcCWn4TXDHCdZzDfSLfou/wAfwlrxcLmsZ2YIMsWnNMzeNlJXoCCGWk6azupyA2+w2EkymmcIrMNmk/Kh/wCKrlximb6Wjy1StPsOEvQrVYAbkEHbb2B5SEbCuBLjAsN9DE7eZVxS7O1zBdkH/JwPuGynuG8EoSZxDHOFnBgDoMwRM2uIuFXOKQeOTZR0O8eYDdDb7+9V1HAOA5fE4XVhh6FKnZoJ/wCR/SBumamKdTaX1XU6bBubACYEmddFlLKvRtHE/ZaUGgBFdUgSYHmuep8SvlqV2tLiYLWvblEmCcwLYj+IkDon8BhaneVWudIGUtmTrmuCdBoIFrdVg7NlGhqrjGjUnfRjibchCWdi3n/8X/8AZzAT6NJgeaaFNwEkz0gD7PqsJBgtEAgHqOcjmpKpCH7VUP4qTm+rD8hyE+lUOseoB/NWobqDrsid0EmrKTS9FI7CO1/JaOAJ1ur7IFEtH+FLgh+V+ioZw4DZGdhREKwezyUKmqKIcmxVtOFKFMLTlDQWQy9Fi1KxFDKPuFMUU93SzItEhchLuEGtTVg8JKum9DWylxlOdfYKqxGEG+/Ky6KpTSmIojUqDRM5bEUiDAgCLnl5KeHAFwI5Rd7usanzKfxmAe4tLMoF5zNJvsQJGl9Qo06eVxaxsmPFUdoI2n+LyFhfRXEHL4AxI8JNZ3d07b3PQu28m+6rcLREkUqLshI8bzOYRqG3J/7BXdPh4e9tSoM4aB3bXAGOdRw/mt6eacq0zcjRaOVdCir7K6jw85SHE30ytJIEQBd0AR0j6of7K5r202OdnJzBg8JiRJc5os0kH7mLSjhiTdxH1P6JXh/DxUL67ph++pc1pIaGkjwgbxqeguk29spxitIJUq187WyyWiHPph74g3bIIvbQjYpnhfaB5zd80thwAJpvLiIFnMYTkdfQm+YKHEB3dHLSlh/Aw5iQzcugmLNBItsAlqbX1HtpsmlRpwXCzn5yLCTIDo8V5jMJvoL6JwOhfxvLGam8BxytzZQ5x0HgBLmjS50m6LjOK0abM9R4YZAyOmTP8obr5xteElQ4bTBEZg4QS7Mc7rzczf70UeIUqTA15GYMqtdDiXXMtkFxOhcD6JWS8YT/AOQNALgx7WAkTUe5ma0xTBBDuUSD0RcJjqtS9Om4SAYrvDJBAIyOYHcxrdV+Jwjajg8hozPlziAS/wDduFmmwFhrMwCm8DhGGmMwBc21wIixbYiNIk6m6fJB4i07yA41CKeUSfGHNi0kGxOvIFL4Su01GzVzNe2T4SwsmYiRLhIiDca9EpWr97WFKq1pDPE61n6Gna9mkmZ3A2hWVIADwtAEzAAGnTmnyEsbJAs8bqbHuLdO8/8ArmNAwGTrOwm0pTiDDWpB9AtpE0yIDAIJa5r6bhyki2xZKebUmw5palTIe6/hfDtNHaO94Hyp5tFrF9GOGllbBtp1M2YNDHQ7KZbYglpGUzy6I1Gs4Duqjg9t8jjGa/8AA47kbHcdRdajgiHF9OQCZfaQ42F+thdWAomIc0eunokDjFEaRAbkaAGgRFiI5QgYcuo1DlJ7uo0ACJDHNJMNI/C2HcrQmhRj/dyJ/MDdEa+0W9r+RSToHXoaE2m3Q3vzUhbUzHtdLtB5/fJTY73QTQcuuIUg780Au2U2j9UCoK13wfhbYPg/C0weU3/wt5vvmghm321UCpVFqNOvwgQJw+/lBn4R3fZQg1SykQyrERYlQrFiFEhHIshuatAFqiVqU085qG5illIrjTUHUVYGmommkOyudh0riMHmBEW+7eSuHMQXNVCspX0o28yt0mAp9zLqdKkii+QlXa0jJu45eREgmbaWB9Ud1MARATJw4131Wd2m3qgT2UuOw5dUp5Q0uZ4odo0nwioRvAzwOZCdo4UMblE7knckmS42uSbpxmHgk7u1PQaDy/UrbaR6JNvotSI0aNuizE4bPAI8LTMbEjQ+nJN0aHX4RXYcbkp2yXNWVNfDh0fexH5o1OnBBFtj1TvdDkitaBsFKsp5CrxOF0e0QWumR1EOB8x9ArKhSKlUZmaW8xCYYIACohzFqmGnU29VNtMbNHyfqjuUYQHJmNcZBk2lHB/ygsPqpGP8Isk2+Z6+i0yxtMrUrMspFoKHqbBzWmUxHX1RGN80US2SY3yhFDYtqotapxCZDNIZ+/JFe3bmh5RKQIk55Kjl66fcrYUiPv0QBAcvuVpbLVtITILFKFiYgZCG5qNCiQgYAtUCxMlqiWoAVNNaLEzlWnNQMUe1L1GJ17UEsSAr3U1INTZpqORAxafJYivp+S0WIGDL1gqLBdRjmiyqG6bwpkpdhsiBOyaN5ltYsCQEkQOUcqm1qYEpKj5qbdYUu75lAEAZU2sPVFYwaorGJ0Fgms8/Zbyb6JlrLrRG337Ji5Aw36f2RaegF+qg1sRy/wAo1PYc/uUAzA0X5rMvvv8Aqtt+iJ9j2SJBXsFkbKQCiBF0DNOCzZTWjZIRErQWLEUIzKsWLEwP/9k=" id="643" name="Google Shape;643;p3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ISEhUTExMVFRUWEhUVFRgWFxUVFhUVFRUXFxcVFRUYHSggGBolHRUVITEhJSkrLi4uFx8zODMtNygtLisBCgoKDg0OGBAQGC0dHR0tLS0tLS0tKystLS0tLS4tLS0tNSstNystLS0tNS0tLSstLTctKy0tLS0tLS0rLS0tLf/AABEIAOcA2gMBIgACEQEDEQH/xAAcAAABBQEBAQAAAAAAAAAAAAADAAIEBQYBBwj/xABJEAACAQICBQcIBgULBQAAAAABAgADEQQhBRIxQVEGEzJhcYGRByJCUpKhsdEUYnKCssEjM1OiwhZDY3OTs8PS4vDxFSSDo+H/xAAYAQEBAQEBAAAAAAAAAAAAAAAAAwIBBP/EAB8RAQEAAgIDAAMAAAAAAAAAAAABAgMRMRNBUQQSIf/aAAwDAQACEQMRAD8A9ximH5Z8u/ozGjRUNU2FjsU7xbeZ53pTlPisRcPXe3AHVX2RYe6B7ZjdOYWllUr01I3FxreyM5T4nl9gV2O7/ZRh73sJ4lT2/OSEaB6lX8pNP0KDH7TBfcAfjIVXyi1vRpUx26zfAiefo8KGga5/KBim2ai9i/MmL+VuLbbVPcEHwExitJ1GpA0v8osSdtZ/G3wj00zXO2rU9tvnKCnUklHgXYx9Q7XbvYn84/nydufbKylUhxUygTErmSaeIPGVK1ZJovAuKVY8T4y4wq3HScdjGZ6m+cvMDVygTVpsP5x+9iY9i42VG77H8o1amc5XqZQCpWf179qr+Vo76Y31T3EfnIgq2gnxAgWH/UeIHtfMTq6Up7Dcd1x7rylq1LwUDT08UjbGB78/CGmXpRYXFNYFSVuAbbvA5QNRFKqjpRh0gCOIyPhJ+HxSP0TfiN47oBooooHl3LHkg9Ry9LNxfWQnpC9wVPznn+Kwz021XVkYbmBBn0LpVP0ZbeouDvHH3TOVqi1V1atFKo67fAwPGBCK09MxvIvCVs018M9tlwynrtnx3ESkxXk7xIzpvTqDtKnwNx74GSUw6GTsTyZxdPpUH+6Ncfu3kNqRU2YEHgQQfAwOWEIhgbRwgSkqSTSrSuUwqtAtadaHWrKlHh0qQLFXh6VWVq1YdKkC5pV5Z0MZaZunVkxK0C+GPMY+LJ3ypWrCipAsRiDxjxVvK9akIrwJwedDyItSEDQJHOkAngDB6OuKVO+3UW/gIPE1LU2+yfeICrpihT21FyFrDztnZAuQ0gaVx4oLzoNmU3XrPqniDMxpTl0lMeYlzuL5fu7YzkVgKml3bEV3/wC3pVNQqL3qOFVig3KlmW5G29usB61hqwdFcbGUMO8XhJwC07AFiUujDipHiJk02zYMwAucgJQUNHKRtzgAx+ENSiQps4GtTYbVcC4PZuI3gkSLo+uKtKnVAK69NXsCRYsASMuuV3KrSmIweHqvRXnHVCbHcvpPb0tUXa2+0r/J5pVamEp07501CG5uTbYYGqGIqjY57CAYqmMY5NTpuOvL5zl5wwIdbDYVunhFvxUL8cjIVXQuj2206idnOfO0t7RjLAoanJnAHZXqL2kD4rBHkphz0cWO8A/C0v2QQD4dTtA8IFI3JEbsSp+7/qgzyWYfzqeBH5y2qaPp+ovgIFtGp6ogVv8AJ5x/OJ744aGcemniflJFTRydfiYI6PXr9pvnA4NGOPSXxPyj1wjD0l8YNtHr1+03zgH0cnX4tAm6tvSXxjWxKjePGVz6PTh8ZFqaNpeoIFtU0tTXay+Mi1eUtNfTTxlW+Bpj0B4SLWoJwECxq8r+B8Fv+RkOtysqHZr+Or8pAdRwkaoYBMTpqsx2DvJY++QamIqNtc92UdUMEYAeZGZNyQNpznuXkewnN6MpG1jUqVah/tGUH2UWeJWyPXYT6I5FU1XAYUKQQMNSzHHUGt77wLqKKKAHGfq3+yfhM5SxOq4GsNY3IFxcgWuQN4Fx4iahhcWO+eb8qaT4X9OPOdagY5Z8yjhGVeF0qBrcSYF/p3VZQ2/eJ5Hot/oWOekuVMsCg3c2+YHYpuv3Z6fpHGK1EOpupAIPUZ5Lylqk4inUVGICsGKqSAFYFdYgZdJoHsOGq6ygwt5VaDq61JDe4Kg+6WYgOvGtOmcMBhEYY+8a0ATwbQzQTQI7wJEkNBNAC4gKkkvI1UQIzyLUkqpI9QQINcyDVk+sJEqiBAqCRXWWDrI1QQIRWc1IZoy8DmGw5qVKVIbalVEHa7BR8Z7J5OsS1PnsDUPnUKjhb71DWv1Agqw+1PPPJ3g+d0jQyyp61VvuqdU+0UnoHKIfRNJUcSMkrAJU+0llJPWUK/2ZgbiKKKApj+X1B+bZlt5q84Ad5BCPc8LMh+7NhKjlKq82rN0Q4V+GpUBptfqGsG+6IK8lpnG83zKUXNE+dTY2GqjZgHPdeVeBFTnQNRwAcyRYXHDOegaKYqr0m6VJ2U8dpzPada3Vad+hqS+XpA+Kr+YMB+jCqjUtY6oew2AMSPC4J8dwlkhkDD4TVvYDPbbf2ybTBG2AW8axnDOEwEY0zhaN1oHGgmj3aCYwBvBtHOYPWgMeAqQzkQDtAA4kWtJTtIWIaBEqtItQyRUkdxAjVDIrmS6ggGSBEIjGElMsAxAOfhA3nkYoA18RUtmtJFB6nYk/gXwm35fYEVcFUNvOo/p1/wDHctbrKFx3zP8Akcp/oMQ+rbWrBb8QqA27tc+M9AqIGBBFwQQRxB2iBVclNIc/hab3uQuq3auV+8WPfLeYjycOaRr4VjnScgdeoxpk+5D3zbwFIOm6QahVDC41CT93P8pOjKyayleII8RaB5u2I1atNjtqoabnjUpWGueJYahH2paUQCTfLzV+LX/KVVandHW3nKBXXLY1Oy1B2lCpH9WZPwtcGx3FT8V+ZgSPo7DNG8ZKo1KozsGkPUU7DaGoGqNjXgSvpY9KnGmrTO4iJcVUG1bzpxgO1BAEy0zvME6D1oZqtLeLQTc2eMAD0+sQDrJL009aR6lJfWgR6imBsYStTHrSMaH1oCdTI7g9U7Uw/wBcyJUofXMB9S/EQLqOMY1FfW94gmROJgNq24yNVYQzskjVai8IAWaBa/CGapwEA5YwB1BIpYDYLn4SS6cTGpRLkImRdlUdrEAfGB7R5NMEaWjqOsPOfWqnrFRiyH2NWaiMo0gqhVFgoCgcABYCPgYep+g0xlsrKjW+2Ch/epg983ExHLsc3isHWHFlY/YdHHu15t5yBRRRTowGKYpXcgXKVGIHrAFgV+8hZfvSHRsj80DdQQ9JtzUainUI8VHcZYcoV1cW/WFPio/MGQMRRulxm9Emoo3tQZgXXr1HN+pagECWYlcjYTOU3DAEbCLjvnSIElMU/EGFGNO8CQCZ3nIE1sSp2rGF04SIHnS8AjFJGqBZyo8i1HgKqq8ZHZF4xOYJgIHKtNOMjOqcffCVAJFa0DrKkEdSOMExgNqFdwkao3VCloFoAyxgm7Y94wmANxLLklR5zHYZP6ZW/s/0h/BKt2ml8llHX0iD+zo1H7zq0/8AEMD2mKKKBkPKZSvh6TDauIXwanUX4kTV4Z9ZFbioPiLyh5fU74Nj6tSif/ag/OTtFYscxS/qk/CIFpFFFAxPLRLYlG9albvVjf8AEJWisylWWxZTcA7GyIZD1MpZeq99oEu+X1P9Q/BnT2gD/BM/RaBIpBVI1CTSqDXpE7dU7UbgwIItlmDDyLheiKZyVm8xv2dYeaOxXsBtHnavrGLD19YEEWZTqsOB+R2wH1WjA151xBlrQCa1pznILWnC0BzmR3MezyO7QG1DBMY52keq0DjtI9ZrZzlWplGK5a990BqVLjONYyOvS8bwjPAY5gmaKo0C7wHMYxo0tGloDXm+8jGHu+JqcFpoD2lyw/dWYBp6z5IsLq4N39euxH2VVV+IaBuIoooFBy7NsFU+3R/v6cNorBXoUj/RJ+ESL5QHAwbDjUp26yHDfBTL3BJq00XgijwAEA0UUUDO8u6V8LrepVRvE6n8cxtBsp6Dympa2ErjhSZu9POH4Z53hTAlqAyMpFwSwIO8NmfxQRdtaxN6qi9/29Ibz9cEgHrINvPNi0229x8Rb+GcxdAOBnqsDrK20qwvY237SCN4JG+AYOGUEbDmIJxIdDEEMSRY/wA6mZAP7RDvUgE8SBc5q0lucriAImMZ4mgKhgdLxrtB606DcgcYDHMjVDJ1dActkh0xtJ428IEOrA57jJWJYSKIHdWBYxNe8a8AbNAO0IxgKhgLWnGMZedvAcs905C4Xm8Bh1409f8AtCX/AIp4WATkMych2nIT6NwlAU0RBsRFUdigAfCAWKKKBkPKA2scLQHp1i3gAn+LNeJjNItz2lqSbRRRSepjeofhSmznIFFFFOhlemGVlOxlIPeLTyTAMbAHaMj2z16eTYynqYisvCtUt2FiR7iIEpGz7vwn/VC60hg5r13H7ut/DDkwGYmhrWKmzDon36ptnbIbMwQCMxIuEq21h0bHzlPoHeRb0d+WW8ZZCcGkTGYfWsynVdei3V6rcV+HiCEgpx92+RHEHhsQCCuqVdenT4DaWp8V32HWRvAOdlxAiuIOoTtELUEBUMDv0i+0fKBqVINqsZrQBvmc4y4G7KEYwbCAysuwg7YF48iMYjvgBcwDw7CCZYASYhHWjWygWnJTDc7jcMn9OjHsQ659ymfQU8W8lOG18eG/Z0aj95tT/wAQz2mAoopTcrsfzOFqEGzOObTjrPlcdgu33YFJyI/T4jE4rczkIfqk5fuLT8ZtJT8lNHcxhkW1iRrN2tu7hYd0uICiiigKeXcr01MfV+uKbjvQL8UM9RnnflIo2xFJ7dKkVv8A1bE2/wDZAp+c2H6y+86v8Ulytd/NPUNb2SG/KT75XgFAnNWcR7x5MCHjcKrgZlWXNHHSU7e8bMvgbGRaOJIfm6llqEZbBTrdaHYr8Vy7riWLwOJwa1FKuLg7uHWDuPWIATnlYg8CLH/mR6ixtWtUo5VtapSHRrAXq0xwqqP1i/WGYjqj5A5FW6Lqbo/Y249RzgBalBVVEJVaRKtWB0jrgSc9sdquRkrdtj4yKwI3QcDsJzUAnMNSrORq02PdYe0cpa0NAuf1rgdSZn2jl8ZjLZjj3WphleopK7iRHqX2ZzZromggyQMeLed8cpwhR0bDsEjfyZ6is0X3WGqB9yN7JnFo1D6DeBmz1Sdwgxhxx90ee/HfBPqb5L8XSwpxFSuSpYU0QarFj0i2QGzo7Zp9J8tnYEYenq/Xqbe5Bl3k90x4VR/xE2KAymct2Vax1YtFye5YVadTUxTa9Nj+sNgaZO82ABTjfZtvaTnxX/UcXTCedhqR1gdznfU+zlqrxNzsBthMVVFs94npfk4QfQKbAWLGpc7S2rUZAbn6qgDhaV05Wz+p7sJLzGnEUUUsiUUUUBTE+U+mNTDvwqsntoWP93NtMl5SMGalClb0a4bv5tx+Z90DDaoZSBvVh4gy1p6pUG+ZAPjns4SuwtMiwI3yRgLhEO8Ko8AAYB9WxtCRHMx1POA3WF85yrVta245/KdcRjiw74HKtUEZf8SkfB6jFqLc2W6aka1Gp9unsv8AWFjLZhI1UDfAqamNQZVV+jnYGJL4dj9WqM6fY4gq6slnZCU2qy+ejdjrdSJPr/77JTpo8Kx5lnoM186TFATbIMnQYdomcuq1j3FzovSC4gMGN1y3+crcV9UjKFXEMrEHOxtrbzwMx2g8HiaeKqvUJKnVu1goZg3mkBchkWyHVNDpfSgBBG0qDwGec8dxkvEe2c2c1dDEnjF9JO28yx0zx90DV0xfjOfq61zODtPvlbiqwv0gO+ZyppQnaTKs1yCTrFiTfM/CdmHLlvDZrjgN8DW0sN0yBxzH/wCx1JHqFVU+cxCqBlmxsPeRKTVU7txjQU8e7tqoGdvVRSzeytzD18Fjd+ExXbzFX46s930fo+lQQJRppTUbkUKO022nrkmUmme2PP8AI+ecLo/F1qgRaFZmJsLoyqPtMRZR1me76C0f9Hw9Kje/N01Ukb2A85u83PfJ8U3jhMU89lyKKKKbTKKKKApRcuMMKmBrgkjVp86CMiDSIqXB+5L2RNL0OcoVk9ejUX2kI/OB5ZgcWGCipsuLsMjbcSO20maPRXRSGFyLkcC2ZXuvbumf0fV8wHio+EtNHgWYeq7eDeePxHwgW/0Rt2fYYLmmX0SO6co1GGxyJNpaRqrvB7YEImDKyzOlL9Kkp7LQb4zDnbTIgVJOcDicztlrVrYM72B/3xkKr9H3OYFRWkCuM5cVko/tJDqU6P7SBEqY79GVIFztP5jLbM/ibk3PYBuCjYOszQVaVH9pINdKHrn/AH3Sc14zpW7srOFAyHjGMh4nxlrU5obNYyNW1TsUyiXKHWN+MGKXVJBDDYLQFRCdreEDmqB0iB2ZzQeTuga2kcLTt5oq84f/ABK1QX70Ud8zRULs+c9B8h2FL4+rUOylhiOxqjqF9yP4wPc4oooCiiigKKKKAooooCiiigeMnRzUGakykFCVseA2HsIse+Fwos5HFB4qSD7iJ6lpXRFLECzjMdFhky9h3jqOUyWM5J1aZ1ktUWx2ZML2v5p27NxMCoBnS0dUplTYgg7wQQfA7JwiAImMZo9gYGpAFUeQ6tuEPUkWrADVtwkZ1XhDVJGeAJ1XgJGqKOEPUaRiYAHaCZoaoJGeAxzI1SFqNBWLsFUFmbJVUFmY8FUZk9QgCJnr3kFwVqOKrW6dVKYPEUlLZcc6x8JnuTPkqxdcq2J/7ele5BINZhwC5hO1sx6pntOidGUcNSWjQQJTQWVR15kknMkkkknMk3gTIoooCiiigKKKKAooooCiiigKKKKAHE4VKgs6Kw6wDbs4Sqr8l6B6OunY1/xAzkUCvr8kD6NUdjLb3g/lK/EcksSNnNt2MQfeonIoFdV5M4tdtH9+n/mlTitGVk6SW+8p+BiigVlQiAZCdgiigdp6JrVOgl7/AFlHxMmUuROPbo4fLjzlH/PFFAlU/Jtj32ikn2qn+RWlnhfJI5sauKUcQlMnwZmHwiigXWC8lWj0/Wc9W+3U1R3CkF+M1mi9DYfDDVoUadIb9RQpP2iM2PbFFAnRRRQFFFFAUUUUBRRRQP/Z" id="644" name="Google Shape;644;p39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MSEhUSEhMWFRUXFRYVGBUVGBUXFRUXFxcXFxUVFxcYHSggGBolGxUVITEhJSkrLi4uFx8zODMtNygtLisBCgoKDg0NFQ8QFysdFR0tLS0tLS0rKy0tKy0rKystLS0rLS0rLS0rKy0rLS0rLS0tKy0tLS0tKy0rNy0tLS0tLf/AABEIANUA7QMBIgACEQEDEQH/xAAbAAABBQEBAAAAAAAAAAAAAAAAAQIDBAUGB//EAEgQAAECAgYHBAYIAwYHAQAAAAEAAgMRBAUSITFBBlFhcYGRoSIysdETFFJygsFCU2KSorLC8CND4RYzRJPi8QcXVHODw9IV/8QAGAEBAQEBAQAAAAAAAAAAAAAAAAECAwT/xAAfEQEBAQACAgMBAQAAAAAAAAAAARECIRIxA1FxIkH/2gAMAwEAAhEDEQA/APcU0RASWzvEiRqnh4Ic8DE+Z3DNctU9fGNTYjLIDQY0IOE+0YTxLHOVoS+yVZB1aELn600tgQphn8VwxskCG33oh7I4TOxQdAmRYrWibiGjWSAOZXmNZ6dRX3NiBo9mAPGK8flaFz8evXuM8Xe08mI/m8noFcTXr8WvqOMIlr3AXDmBLqs2laYQm4NPxuY35kryuNWL3DtOdxMhsuCaxwxu5b81rDXocbTv2Ws/E7qJKq/TGOe7IfD5hcdR3hWoMYFXE1vv0npJweB8LvNQmvaX/wBRw9GP1ErNdenBqitVlcUk/wA48GQfmwqdtbUn688WQfkxZUJjrlbhwSReVKq0a2pEv793BsKf5Ew1lSJT9Zfyhf8AwqjoZ1Xa8k10I9E6Ejq1pI/xUTi2Af8A1oFfUsf4nnDhfpAVGKwqGwUGn/aWnTujwz70N0/wvCswtK6cMfQO4Pb5rn2QzOauMYg3oWmtJHfgQzta8z6hXaNp2w3PgPG0OY7pOa5KMFk0s3K4j1WDpdRT3nuh/wDcY5vWUlrUWnQ4onDiMf7rgfBeGiOW90kbBt3IiUs4nH2gAHD4henia96QvFaHpjS4PcjOcB9GJ/Ebu7XaHBy6mpf+JjXENpMEsPtw+2zi3vN6rOGvQUFV6DTocZtuE9r262nDYRkdhUNeUwQoER5yaQNpNwHMqKtQIwe0ObgZ9DL5KRcnoppExzRDiRIc5MDZEAuNnt59o2w7ALq2uBwQcPUdCNNfENLiRCWmToDXOYydp4JcWyJvaZCdwlrWTpXUjaJHhRITbDXOMi0mYLG2pGd88/hXprYYBJAAJvJAEzv1rmv+IlGtUQxPqXtin3L2ROTHuPBanLtLHP6caYWZwmXzHdylkX65+yvOKTT3xCC909QwaNzRcFf0ho5iPMVnacJCI0YggAW2jNpAmZYXnDDCablcxm3WiIkwhr81VhP1qzAbMKocaQ4fRF+aQ0snGQlz8dqZFndcq0Sc0GpApNw3K7VfaMpcdSwqOulqFmJMlVaQgpzYamAQJKKa0KVr02aA5RTyUrjNMDppQmCCIwqJsNXDJMJQVw1SykpQErllVKkESWFTYsplbdLwK52szdJWM1XFImFGSVFBbMq56JVFXKai9MVPS7gqbb0Rv6O6Svo8UEudLC03vAbcnjYV6BpLXcOkURmZLi6bZ2HNEN4JB+LDI7l5DAgufEDGguccALyc7gu2qyj9iHRge2CA6WTozg0gZGQOP2SrPa709AqHRmC2jNhxobIhcA5xLROZaAe1jPG8a1nUL04fEh0Z7i1hs9qbiAHPDWknUBjjKyDgu0AlclWNbCjpMBsRjmPE2uaWuGsOEiORUiFB45Qqib6eJRY5dahiwHAkOmy+FEb78IzPubFVrTRN4m60Ig19x/E3hx3jiu60/qhxLKXBB9Izsuli9g7Q+IEEg8MFRq6ntjsDhjmPnLgdxBGS6bs1nHmcarXsN8x7ws9Zlp5qzAgFoJN37yXcUugls3QhMYmHkdZbqOzBVYNAgRRNrbDsDZm0z1EDPYUTHCUmKAVUJM5Y7r/Bd9F0YE5tsO2PYPFsus05tAez+U34HDwIHihjj6DVUZ+DHcRLxkuiqqqo0PEgDafJTPEUHvvZvgz6sLlPRopHepEMn7Rcz84aEMWfVnZkcvNHq59voEliK7uejd7sSE7wcqNJoFaE/wAOCZa7LT5orQFHGs9Eeqt1nmsptVVnPtTGyzL9KnFXUuV7+rh4BBf9WaMzzSmA05nmsqkVTSyRZi2br739LlDEqmmfRj83O8kGwaI05u5pnqIyc7osUVdTx/NB+Kfi1OMGsBgZ/cKDbZRiMH8wpDAdsKxaPEp470Anc2f5StOjvjuHbgPZva5vioqtTGOAwXM1sSMQeIXV0mG/W3i9vmoWQ35lhGy0T0EkSuPosQY4LRZEBFy6B1Rw4mMMnaGlvW5TUPRWG2+yfidPohjjqXRy7AE7k6hVREfgJdf6DiQu+iUCDCbacBLVLwmrFX0dxPpH3D6LNQ1u1nZkhjDqbRgM7RuObs5Z33XSyEtRJWvoLQ/SxmRHNAsNER130iCGN4WnncArdZx7LC36TgRuBuJ+Q27ium0Zqv0EEAiT3dp2y6TW8Bcn+DXQhCw0EIQgrVgycN2y/levO60q18J5j0cbXwxnrLdtwuwMtxb6Y8TBGxclGC1xSsqrqwbFExccxuxx8MRyJWlUBrjaabL/AGhnscDc4b1BWNUzd6SEbETP2XSwmB43ETuITKHWhB9HGaWvw37pd7hfslern0n6eKYYd0UWdTryw8ctx5q7NPucMiDxBVU0Ms/uzZ+yb28BknVO4nLU0wwmw4+UQWDrxZzxCttgFwtNk4a2kOHTBMXVCJQYZxY07wCoTVUPJjRuEj0V43JjnjWoqCHRi3B8QbokQeBUzXxB/Pjf5rz4lKHpQVnZWrLDvWI2UeL97zTxTI/17+nkmABKFek7OdSY5xjxOBA8AoXse7vRYp/8jh4FShKSgq+og4l53vefEpzathew07wCrLU5EQsojBgxo3AKdrBqSTUFIpQZeeG3drQWlSpdPay4Xk3ADNRF8WL3RZb7TvkM+KtUSgtZfi44uOO7Yr6TdV6LQi53pIt5ybk3adZVulUkMGsnAa9uwbVDTae1lwvdhrv+Z2eCjolCLjbi442T0teSv6i9o1QTEjCLEvl2gDnLAyyAJEhx39osSoT23iVwY0z94uEvwrbWbWoEIQoBCEIBc1WcKy8gfud66VYVctk+eRAPy+SsSsdxUNKojIgk9oIVl7AVHZIwWhkmhxoRnDd6RvsuMnfevnxBOQIUtGrVrjZcC13skSJOwTNo7Gl22S0C85hRR4cOIJPaCNommmJBI6jl/RQmigG02bTraZeCqGgubfBifA+8S1B0w4DZOWwpaurO24w3tLXgyvz2HKcrwc5G4EEB+H6SkVc5xn6V09ZkT1WXWRdR5AvtA8DdmV0kd9mzPN0uk/kUVnUEKOBbJuwLTLFc+fLqx04ce5XN0bSBuasiuoZzUr9A4JwixObD+lM/5fQ/rYv4B+lcMrvsNfW8IyvGN6cK2hzlPJRR9AoYcwCNFAJM5lkzgLjZuvOo/NJH0GYHtDY8SRDpzsk7JEASzyPBNp0uNrOHrTH1swZqnE0Hf9GkHiz5hyi/sPG+ub913mltJ4r0Gtp9xto6grFHpUYkWoV2wp9SaMPgOLnPtXSkGkdZrUzlmu3x8usvtx+Tj3s9Ioj3uuDWsH3nczcOCbBoTQbR7TvadeU6mUlsIAuxJkAMSceAGtURFjRe7JjT9I3CWzM78Ni6OXS9SaYyH3jhlnxyHFZ5pUWNdDbZb7RmB5nhLirMCrIYILu24YE4DcMArwdkArsFWhVc2Hf3ne0ctgGQVuaLJKe0AKDcqSGAy0DMuJH3SRLgbS0VVqyj+jhhu1zuL3F5H4laWVCEIQCEIQCzK7Zc07xzv+RWmqdasnD3EH5fNIOYiMIvCZ6aWIViIFG46wtpCNiA5oMIFMdABUbqO8YFQPdRQqdJqwlwex5Y8XTABmMbLgbiLs5qb0kUZT/exNNYOHeYiqFdRYrGsLnNID8mMaZyN82tCgh104Y+Kt1lSGxmWZEEGez93rMFD3Lh8nG+Wx6Pj5cfHKutrxBr86/FVhQNRbzTXVY77J3Oauecvp08uCaJXpJB/eI8k91dTc071RfVbsZYHZmgVa64yNx+WpTOS7xaoruWZUra/IzWV/8Anu1eCY+r3avBX+k/lsjSGd0+SZRqeXxDIOdJpuaWtOLdbTd+9+L6k4ZFalSgQiXOneJdQfkrw28onPxnG4mbQokWJaiNssAkAXW3EYyuAAE7zdMyGyWs2AoW0+eDTxUgiPOUl6XkTCGETAUYhuOJThDAQBialLRoM3AHMgc7k0bFdqlk4g2TPIeckR0CEIUUIQhAIQhAKKksmxw1g+FylQg5SIFCVapLJEjUSORkq5WkNkkknJECWikL9icUiKY5jTi3oEz1WHq8VLJLZQV/U4f7JR6kzX1CnspS1QQChN1+Cd6m3X4KWyiwgj9Ubr6hHqjP2VNJLJBCKLD/AHNPbCYMG9E8BKAgARkEtopEoQEkAJUIABatSMvcdQA5n/SsoLeqdkmT1k9LvEFKi8hCFFCEIQCEIQCEIQYNaMlEO2R6ec1nuC2K6Ze06wRy/wB1juWkNQlSIBIlQFFIkTikQCEBKgEoQlQIlCESQCEqJIAIQEqAQhCqHNC6OgslDaNk+JvPiuegsmQNZlzuXUKUgQhCihCEIBCEIBCEIKNbsmyeojrd4kLAeumprJw3DYTxF48FzMRaiU1CRKgEiVBQIhKkUBJCAE5FJJKkSoBCEIFQhKgRLNIEqASpEIi7VbJxBsv5Dzkt9ZFSMvcdQlzP+la6VQhCFAIQhAIQhAIQhALk6Q2RI1EjkZLrFy9dizFdtk7mL+oKsSqwKVQsepQVQ5CRCBUJJoQKgoCFFCVIgIFmlCRKECoSIQKhJNBKBSU2aa5yiMRVHTVKyUOesnpd4gq+q9Ah2YbB9kT3m89SrCyoQhCAQhCAQhCAQhCAXL6XuDXwzmWkHcCJeJXULndNoI9E2IfouAOwPkPzWeas9lYEGMrbHLDhxC3HDWtCBGmtVGhNLNQtengrKngpQoyUoKB6Ey0i2gelTJpZoHTQCmkomgfNCbNJaQPTXOTHPUMSIgdEiKs2IC4A4FwHMgfNRR4ylqRodSITXZuJA12Gl/6VpHoCEIWFCEIQCEIQCEIQCEIQCytKJeqxQcwAN5cA085LVWTpXCLqJGAxDbX3CHHo1IPNqLTJXETGY+Y2LTgNa69juBXPxo0zM45kfmHz8k+HFz6jFbR0wc5uI4hSNjrIo1ZPGYdsOPmrzKzYe8yW69QXmxU70iqtjwj9KW+YTwxpweOiKnMRIIigdR3ZEJho0TWEFu2l9IqYo8TWEvq0TWFBa9IgRFW9VfrHVObRXZuQWDETXRgozDaO88cwEx0eCM7XMoFdH1JvonnYNqjdWcu4zif6KjHpjnYmewYeSotRojGYG0deQVzQ1tul2z9GDEs/E+FM8hL/AHWC1pdjgMdQ3nNdXoM6b4sh2Q1nalfObp87rvshL6R2CEIWVCEIQCEIQCEIQCEIQCQhKhB5npXos+ATFgtLoOMhjC2H7Op2Wes4MGIDiLXRw44HivalzdcaHQIxLmfwXnNo7BOss8pK6jzvZjsNx5Z8JpRShOzaIPsnHk68LapujFKgz7Ait1s7XNhvnuBWO9re49pac2m7mxwPgqqVsU/ZPNvW/wAE8xNbTwIPjJVhQmHuus7O00cmmXRJ6q8YPnvLT+lqCz6b3h+/skpBSXZPd+NQiFEGInul8nFFk5gj4XeSCx64/wCsdzcl9bf9Y7m5QsDc3O4MJ+ala2H7UT/K/wBSBfWXZvd+PyStiT1n97So3AZB53sI80MhvODXcvMhBO12zmf6JbW399U1tHfmAN5+QCWUsXAbh8ygfYJF4kNbjIdUwlu152XN5nHgrNEquJGM4cJzxk4937zpN5Lo6v0Pzjv+BmHFxv5Ab0HOVfV8SkODGDDE4MYNZ29SvQ6qq5kCGIbN5ObjmSp6NRmQ2hrGhrRkPHadqlU0CEIUAhCEAhCEAhCEAhCEAhCEAhCEAoqRR2RBZexrxqcA4cihCDLpGi1Ef/Ks+4XNA+EGXRZ0XQWD9GJFbsmwj8s+qRCCpH0ILbxSLhkYczztrEptVGH/ADJ/DL9SEJozIsUtKkgU9xkhCbVbFCokSKbogb8E/wBQW1C0Pce/SSRqbDs+LylQmot0fQ6A3vOiP95wH5A0rUotUQId7ITAR9IibvvG9KhBdQhCAQhCAQhCAQhCAQhCD//Z" id="645" name="Google Shape;645;p39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c3.tis.ru/images/products/original/e/8/c/e8c539a0056246ee176af8d066a7b70a.jpg" id="646" name="Google Shape;646;p39"/>
          <p:cNvPicPr preferRelativeResize="0"/>
          <p:nvPr/>
        </p:nvPicPr>
        <p:blipFill rotWithShape="1">
          <a:blip r:embed="rId4">
            <a:alphaModFix/>
          </a:blip>
          <a:srcRect b="0" l="0" r="20148" t="0"/>
          <a:stretch/>
        </p:blipFill>
        <p:spPr>
          <a:xfrm>
            <a:off x="5160323" y="1838935"/>
            <a:ext cx="2478728" cy="2388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3.dachnii.ru/1/2377/23763317/eb5c13/11-jpg.jpg" id="647" name="Google Shape;647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74346" y="1838935"/>
            <a:ext cx="2388999" cy="2388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A/K/K/K/g/y/red-frame-icon-md.png" id="648" name="Google Shape;648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87624" y="1526160"/>
            <a:ext cx="2683935" cy="291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A/K/K/K/g/y/red-frame-icon-md.png" id="649" name="Google Shape;649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56417" y="1519927"/>
            <a:ext cx="2683935" cy="2917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AC0000"/>
            </a:gs>
            <a:gs pos="100000">
              <a:srgbClr val="63242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cache2.asset-cache.net/gc/480681170-seamless-formula-pattern-gettyimages.jpg?v=1&amp;c=IWSAsset&amp;k=2&amp;d=0o0HTC2NEPk0um9c0TKabeMPCoe3h4Ubw%2BdNryiqqAB0AEIdy%2FlrbdL77HZ0jl4I" id="655" name="Google Shape;655;p40"/>
          <p:cNvPicPr preferRelativeResize="0"/>
          <p:nvPr/>
        </p:nvPicPr>
        <p:blipFill rotWithShape="1">
          <a:blip r:embed="rId3">
            <a:alphaModFix/>
          </a:blip>
          <a:srcRect b="39545" l="0" r="0" t="0"/>
          <a:stretch/>
        </p:blipFill>
        <p:spPr>
          <a:xfrm>
            <a:off x="0" y="-6480"/>
            <a:ext cx="9127317" cy="5170518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p40"/>
          <p:cNvSpPr/>
          <p:nvPr/>
        </p:nvSpPr>
        <p:spPr>
          <a:xfrm>
            <a:off x="-16684" y="20538"/>
            <a:ext cx="9144001" cy="5143500"/>
          </a:xfrm>
          <a:prstGeom prst="rect">
            <a:avLst/>
          </a:prstGeom>
          <a:solidFill>
            <a:schemeClr val="dk1">
              <a:alpha val="4392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40"/>
          <p:cNvSpPr/>
          <p:nvPr/>
        </p:nvSpPr>
        <p:spPr>
          <a:xfrm>
            <a:off x="0" y="0"/>
            <a:ext cx="9144000" cy="1203598"/>
          </a:xfrm>
          <a:prstGeom prst="rect">
            <a:avLst/>
          </a:prstGeom>
          <a:gradFill>
            <a:gsLst>
              <a:gs pos="0">
                <a:srgbClr val="FF8200"/>
              </a:gs>
              <a:gs pos="100000">
                <a:srgbClr val="FF0000"/>
              </a:gs>
            </a:gsLst>
            <a:lin ang="5400000" scaled="0"/>
          </a:gradFill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40"/>
          <p:cNvSpPr txBox="1"/>
          <p:nvPr/>
        </p:nvSpPr>
        <p:spPr>
          <a:xfrm>
            <a:off x="7003225" y="4587974"/>
            <a:ext cx="194421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ГДЕ ЛОГИКА?</a:t>
            </a:r>
            <a:endParaRPr sz="20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659" name="Google Shape;659;p40"/>
          <p:cNvSpPr txBox="1"/>
          <p:nvPr/>
        </p:nvSpPr>
        <p:spPr>
          <a:xfrm>
            <a:off x="252384" y="167030"/>
            <a:ext cx="8605866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РАУНД 3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ФОРМУЛА ВСЕГО</a:t>
            </a:r>
            <a:endParaRPr sz="32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660" name="Google Shape;660;p40"/>
          <p:cNvSpPr txBox="1"/>
          <p:nvPr/>
        </p:nvSpPr>
        <p:spPr>
          <a:xfrm>
            <a:off x="4067944" y="2499742"/>
            <a:ext cx="86491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+</a:t>
            </a:r>
            <a:endParaRPr sz="96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descr="data:image/jpeg;base64,/9j/4AAQSkZJRgABAQAAAQABAAD/2wCEAAkGBxMTEhUSEhMVFhUVFRcXFxgXFxcXFxcXGBUWFxcVFxUYHSggGBolHRUVITEhJSkrLi4uFx8zODMtNygtLisBCgoKDg0OGhAQGi0lHyUtLS0tLS0tLSstLS0tLS0tLS0tLS0tLS0tLS0tLS0tLS0tLS0tLS0tLS0tLS0tLS0tL//AABEIAK4BIgMBIgACEQEDEQH/xAAcAAACAgMBAQAAAAAAAAAAAAADBAIFAAEGBwj/xAA8EAABAwIEAwcCAwcEAgMAAAABAAIRAyEEEjFBBVFhBhMicYGRobHwMsHRFCNCUpLh8QdicoIVohYzQ//EABkBAAMBAQEAAAAAAAAAAAAAAAABAgMEBf/EACIRAAICAgIDAAMBAAAAAAAAAAABAhEDIRIxE0FRBCJhFP/aAAwDAQACEQMRAD8A4+i7a/ymg0f4E3SlIW2+PomaU7qDYPlA895ge0FGpUzbZAaOaNTZyRZY5T9UZp6pVrI1RQQlYUNiuVgxJ0gR97oDXHYAo3UwOn+JRsNBM4jREbWIEBJOqif7LYr87eidhQ4anNaaZ1fA8tUrUqDn/dAdWugEi071o3QjWOwEcyqupiyeq2axI5R8+iQ+I9UrE9fJLvxR8vNJGsQbfVQ7+8kyUiqDvxDjdBdiTohnEnl7lBdUPNSOhl9QQhd8l1ogpDoOX80NzgguCiUrHQZzkMiVEPWZwiwokGqcDmhytgp2KgrVNqG1EaExBWORWlBaUVidCGGPRmvSrQitKkB2k9MMqqvaEZiALYVZ0Vjh3WCpKDk9RenZLRYkrEr3hWJWKjzJr7ahM0qpO3ykaaZpPOl/ZaWyUiypUn65bdDP0lMtYdYhV7XnkPzRG1TpCdjoetz+qkxwIkR8IAfaSfcaqTq88rDp/n3QMO5xHL4UHvndLioTJnmh5vfr/cJMaCuEGbrbi70G2/3og5z5eiiCYj705pDCOq9TPVRNU6/ohvpgXc72KVrPDDmF2nW5kdU6HY47EGwvr0+ig6qTob78kH9pbFrzyuoNfVJgU/KQp5ejRQD1A6JBlTw7A4SDKap8DxDhcxMdNU7S7J904F5ORxAnZrjpPRUoSfoUuMe2VbAALkTOy3Ldh+fyuwwnZVjXEOFjdp26hWlPs7S2aPjRV4pkeXGecvcP5fhCkG8H2XqFTgtOCcoFjqPlRo8BpZQcsgjURul4ZfRrLj+HlpeORUHOHL3XqNXs/SaJLYhI4js+wj8InoNuo2SeKQ1lxs87+VEjouvxXZZpmBe0EW+CqjFdnXNJyk22Khwki1xfTKWVJrvJSr4eqyzmz5JUVv5gR9FFg4sdaUQFKNdyMozXJ2TQ0wo7QlGOTLHFUmS0HaUVqE0ojYTJCtKKxCaitCQDLU3RCQppzDvhITHMq0s74LE6RNs8yojkmqeuh9JSdIpylJ29FYgrHcpR2tP3p9LoTG8/ZFy7X9LoGadJ/tb+60HGdPdSgDX6fqtvqk2BHWAB8ooqyObnqhvfzlCfWAtPyg1qwaMxI6Xn3/RFDGhV9POSh1K7RckeuvtP5qidjnuMNvPM29Fb8E4MaxzEzFj0PKNlMr9IpV7B1a5qAtYDfdF4Zw5znNp1JGawnnyK7rhfA2tGgHXdE45wZrqZc0hrhYE6TtMaea1hhbX7MiWaKf6lNg+zRoHMGl9PVzd283NG46LqsNw2lUpgsIc0ixGyruzPG3GKOJpkVm2MET0dBixjUK0xHDGCoatLOx5/Ez941rxsZAgO636yuhQSMZZWyWCxAa0NqtAcDaNHQYMHnvCva2DbVaWOEscCD5bR8rkuJ4+kwRVqFrH2qMrsgt2zscModG8EmIKnh+0xwzhQrVqb2BoNOq1peC0mAHAOnMPkJtpGctjnDMRFR+BrPipSg0nOiajDdnqIg+S6rC1QWwQGuByuHI/e/VeZ9qeMYetkrCqHvpm7qVOSy8SQZmDsTzSx7alzgSctSnlM03uLKzLatP4DeR1kKXNBxZ6tiA4B2YNygc3T1kQQp4Rx/AdAPCOY57LjqfbelVpg5nQ4hhDhqHDYtBnWOaYwnGrhpu0DM18FhA0APUAXUPJEahJnQcU8NKoTYACTeAJvpsoU6ILAYtbLebeuioO0XamiKTaLn5nVXtYRrAOpMWAv8q8wHEWOYGjVoi2kRYggp2qFshXpXP6x8qoLGukbNJi3v6K34himhpgzJgRuT5qtDMgAnUG4teb+RSo1ixGrwxrpkW57T58lQ8S7ODYfH5rshSgQUGs0dY+ZUuKZpGbXR5Zj+DOZJbaNiq9uILTDgvUcbgGvBsBpfceXNc7j+Bhw8X4iTt97hYSx/DojNSWzm6NcHRNMMJHG8NfSOhhRw+JI1Wd12NxLpjkYOSVCtKaboqTMmgzSitKXgKTXqiaH6ZlMUwq6m5OUnqRDULFHOsQB59QYU02ehQqTYTIlamaCd6LW+q294j8v1ugXUDIvNvW6TZSQRzpulKtVQrVikMVidh9+ahstIjjK8EEG40/TqFDC4d9d0bclPhfDHVn303XYO7NAtaWtbnbpmkNI3aSL+RGh9QrjHn2KUlDoFgezNItGeRoJEgyeRCNU4XWw7s9IvqAfhc0DvP8Ai9sRUbym/Ublq1jShpqGk4D8NUww9G1srmHyIDucIlDtHVDi1zajQ0nxCiKrCByfTInbZdMUoowlPk7J8D7dsBczFUnMcwSXBpAcP5hTdDh5AFdFS7UYOswlri6kRBPd1OuvhgBctxnjeDrMIxFRrgNhRyvH9eYtOui87x4oZv3JMbTBNpIERM6DdLmQ4npmPx9AtyPFQtactDFGKZZ0L9XMHOCCqodosdhjDcSzE0bAEnLc8tCQPOF59+0Ov4jeNLTGloTeGwjn3Nhz3Kic622XGN6SOqxvbusczandvaYlpGYDpOhnoFzFTEh0ua0NDnE5P4B/xbqPMKxdg2UmzlE7E3+qosS8uJWUZOXouSURnEcScRkkNAtDCY9Y+i03GN/izOttDYjYdEm1kqdOiLaquIlIbw2Pa02YZI1kb8pBj6qyodoqjCMotMnxOl3LM43K12d4MMRWZSFi7wgnTOfCz0zET0XrWD/0zw9SpDc3dioWicpzMpth9QuDRc1YYB/KxxCfhUlbDy1o8gxvGS95flylwIMGfUG0K54f2vLC3xvs0A5rSRucvILqO0f+ncVnCizwlzjobAOAYxrWWLnd5TaLbOOxK4Li3BTQe6m6JaSCWmWyDBDTvBBB6hEsLSBZE2dtgu1jTVbULg7KyAGu8IeTAib81c4btFPcsePF3hDjIMtmZPrAXjwokaTa/VMYbHPZEuMA2GkXB18x8KUpR9lNxZ9BYbEh4OUzcj84+Vt1Kb8t/wA+q8z7Pdp73zTqTJI15euy6nAdqGVH93eY5SPIkaHXVCyXphwa2i8c3yjn5IVSgDAPIxPPXTZSbjJgOMWv+Sym6TbRVpj2U3EOGh4uDewt93XK8S4EW/hF77HXovRajM1zz0i5tryhL4jBgi+n3r6KJRTNY5GjysNc03T+GxC6fi3BAZ8N+c39QVy2JwLmHTRYtOJrakPB623VKYStsQrSmxUnZDVEaaapIYYApMbdMzY36rSDKxFCOUYEYIVNqMxqqyEiD280DEPI8gNdUzVc0XJn6JKu8uMAeylui0VtasCBkvOiFRpNLoccpt+K3zojF3cVS17fDq0mxNr5NjB2srrC4vDP/G5t/wCFwgx5EK1H6S5lrhMJTp082fIAPxAyPYyCmm46oBLQ145uDqQ+ZJ9AuPxL8JfK5zajTA7qSJH8Q1i2081UYkVBd1Ykg2DwTfqZLQtlpaMG7Z2mO7RvZOYMdNiyk+bf7nub4f8A1XI8Wx7cwy0adIgeKP3hdPOYAPUCdbqsOIqPMmoJ5kwPQn8lru2aZ5NoytJm22nkn/RX6CMY5wLi4NaTqTAEGfCxok7iwRwIs2QSCJ0cW7CAbTqfIbGALDUHOd4ZHXcbRP3qupwHCQIkSfzVJX0S5ceykwHCnEyRP5LocHw2IsrfDYMBNVqGVjndEeBexf6H6OI47UzOyN0CqG4UzzCsXO/eEzqUw6iMwtC08Zn5TVDgJ7vvTZpMdSd4HRDxGHynwgRoZj6gwrPiePe7IxsBobEAWtrc26+yr8aS1hJ5dIXPxfs3Uvhdf6fV2Mx4lrT4HGCBAuBofMr3Xh/G2sABaSOgFgLAACAABaAvlLhvFKlGp3tMw4giSJsYO/kF0FLt/jxpWH9DP0XXFQcKZzy58rR9AOxTe8q1c1QGoRBkeFrW5crBHhJGaTr4jBC8q7c5TiYsAKYyhos1skCJ6DlqJuVzJ/1Hx276Z82foQgYHjVTFViauXNAiLCBOxJvdRl4KGi8fLlsdPDw4WEGAq/FYBzfxLoWZQD+E9Cd0niaxdaXSAIblMEeULlw3K7NskknoreEjK8DS66hmCqeB7NSHO3gyQQJCpzg4ggQPlei9k6XeUQHC4Ef3W/hUkQs7iym4bjHOawVCAIOk+oJ1teyvsLXsLgj71SvHOz7mhxpNJE52x/C/cEC+V17jTMVTYLHC5Y4WJDmzcEaiNRuuaeOUdo68eWMkdnSryn6bLHy9fULl8PjhEyL7bjXXyhW+ExoMXUKf0qUPg4+gCenufVUfFOFZrgen6fouio1J8j9gItTDW+vKOciyrszUnFnlmN4cWGyZ4fVJtv7LueK8Kz3DYtoOXVclieHOY6QNFlKLizojNTRPuui13EJqhTkSjOpJozeiuhYnO5WJ2I5YUFHukxmCC5tSfCWnoQZ/qB/JVohAv2ckwoVqNGnrVbTeP8Ae0HTk6RO9wnKNSoJlgJHJ0T5SETvXkeKi8DXVkE/1dE0qG3ZR4k06gyVarnM2c1oJmNHZAQZvBFtvNLFABoZTq1nDUF5aQ3yLgHD0VpxLij3DK2i4DQkls6aC8fVUTuGF7stPMwxP44aIGp1j0V2RQpiGlh7xz3C5hwIa5x5zEn7uqmrVJNyT1P6qVcOmM09Y5dUNtMnVNyJUW2NMNHLcVS6dJaGe8EnTkEai3NoA0G0Nm/mSSTppogYejJV3gsNcJKTbKcFFDvC8GBFl1uCwsqr4XhfEu0wGCsF1Qejhydi1DCSicUwn7o+SvMPglPG4WWEdFpezOtHkFCgwvB6wQfqnsdw9pA7tpt/KYlONwIbVcHCwOsb+Stn0GgB0flpoQFT7I9HO1iKeRr2+KBMafQ9FV9oKZfScWiw8v0XS42iwnvKgytFrgzOxmb/AClq9AObb8J25z9NVjJG8JHl7QpQrfi/BX0iSASzWeXmq5rbaoiXJ0BKueyeHzVj0afqFWUqDnuDWAknQBdzwDhIoMl/4jd0j6EX0/NY55VGl2aY+7LKng2kQ5g6XRMJgQJDBGtsxy7fPQJmtSLfGyAHDUyQflHo1CIDmtBduJEct/0WX40J1bHmlFukKsw2Wxvrr+XNdl2Uw8NsqCvQzEdV23Z/C5WBdaao5yybRVRxXgDHy4NbJuQQNeY5FdE1qyoyRoocilo8sx/Bwx1mgen5obMSad9hrAuD1C7ziXDw4aLlMbw0gmRaNP7rkyw9o78OW9MawHEgTErosDi7XXnNXDkGWEgj6bA/qrXBccLXRU5gE9SJBI2nX3Gy545ePZ0Tw8lo7/uwZIOvIGPvoqvjHDBqAOt513R+FY+wIOquHDMDcGdb7Lpi1NHG7gzgaWHyuI2TXcKz4hg4cY5qLaCySp0auV7Ko4bosVr+zrFRNnmwpIrMgMFwB5Ewm+6UTTabET53VaKSMysN8wkbyPnoqrivGGNOUVGzyBFv7qw/8XS17pn9IUf2RrbhrQegFuQScylBs5qq97x4WOJ2kZW+5ufZI4vCuAIqEl3JtmjpzcuxMgSbfVIV6BddwvsOXn1Ry+IOP04utgDvbom+G8Nbq6SE7jqDhrB8kDAVDPIC0Ko/0rXoDRwkOIhXWCw909QwYqCRqnsJgCDcIX6snIrRYcGwcXXY4KjZUnDcORC6LBhdUZaPNyR2N06a3UpWRWBTIV2QeddpsGadTONClMPWL2gbx1tvC7vjHDxUYRC87rUXUKkHSfZaxdozkqCnDB5yTq6ZIzX3LZHnfqi4nhraQLnVCYnaSSTc/MI2DxLSwRfedI1WOMujkJ6GbnzKWRP0EGJ/szS1p1nxGdTexjYKvq8AoOJf3YjyiTMe6taTmy57nBzSfEGyTMggZvb3hHqv7xzXNIDNDNo523kWXntTjKzsUotUKYXgzKcZKYAJBt1gSnThQPCRM3bF/YalSfjAwNDdB62H6gFC4lUDyHtAMQRczvpeOSrHilNqRMsijos6eDhoF4Aki1vTl0StaiDYgT00+UalXdlBIiw0sffaxCAZe4Aazt52XZGHFUYOVux7heG7yoBey7/BYeAAqrs9wvI0E6rpabIWU36NIIHkWi1FcoFZmlCWIYFUYzBgq+qhJV2wChvWxx70cRjOFkvgWvry6qpq4QlxyyWiw69Y+ei7fEU5sN0B2Fa1se64ZwTPUw5Guzm8DizReAZyGP8ArM38hp6Lt+G4gwbzK5nHUgLgAmIFp+FY9nWPbTGYReB5TZTjTix/kxjKPIvcTSlLiinaS2WLazg/hXnD9Fic7taQFnnxwiGcJGyunUVtuFnVUaqVFJ+z+gQm07wxpeeZ/CPVXzeFtJOdznD+UwGj0Gvqj9w1ohogdEKIOZzdXh38T7u+B5KsxuVu4C6PiBcbN13PJc9i6LWAkAvf7n3OgVUCZRYtoMmI87JU4IvEMBkXMdLp6rg3vPjO/wCFt7ci7/CboYUAiLH1J9laihts1wSq0khrX9fCbEaidl2/D6Qc0Wnz1XO0Kb7vpsDZ1zCCfQG/qpYXjHc1GGoW5XeFzyQ0NM7y6/mLKkq0RKTaO2w+FGyeoUosqVvH6MF7agcwaltx76fKtMNxJrgCMpB6ifv9E+ujGUbLBrEQBCp4oHy5yEUVWndWpGDgyL2yuf47wcVAbXXTQEKpSlaKZLieSYnDPouIcCWn4TXDHCdZzDfSLfou/wAfwlrxcLmsZ2YIMsWnNMzeNlJXoCCGWk6azupyA2+w2EkymmcIrMNmk/Kh/wCKrlximb6Wjy1StPsOEvQrVYAbkEHbb2B5SEbCuBLjAsN9DE7eZVxS7O1zBdkH/JwPuGynuG8EoSZxDHOFnBgDoMwRM2uIuFXOKQeOTZR0O8eYDdDb7+9V1HAOA5fE4XVhh6FKnZoJ/wCR/SBumamKdTaX1XU6bBubACYEmddFlLKvRtHE/ZaUGgBFdUgSYHmuep8SvlqV2tLiYLWvblEmCcwLYj+IkDon8BhaneVWudIGUtmTrmuCdBoIFrdVg7NlGhqrjGjUnfRjibchCWdi3n/8X/8AZzAT6NJgeaaFNwEkz0gD7PqsJBgtEAgHqOcjmpKpCH7VUP4qTm+rD8hyE+lUOseoB/NWobqDrsid0EmrKTS9FI7CO1/JaOAJ1ur7IFEtH+FLgh+V+ioZw4DZGdhREKwezyUKmqKIcmxVtOFKFMLTlDQWQy9Fi1KxFDKPuFMUU93SzItEhchLuEGtTVg8JKum9DWylxlOdfYKqxGEG+/Ky6KpTSmIojUqDRM5bEUiDAgCLnl5KeHAFwI5Rd7usanzKfxmAe4tLMoF5zNJvsQJGl9Qo06eVxaxsmPFUdoI2n+LyFhfRXEHL4AxI8JNZ3d07b3PQu28m+6rcLREkUqLshI8bzOYRqG3J/7BXdPh4e9tSoM4aB3bXAGOdRw/mt6eacq0zcjRaOVdCir7K6jw85SHE30ytJIEQBd0AR0j6of7K5r202OdnJzBg8JiRJc5os0kH7mLSjhiTdxH1P6JXh/DxUL67ph++pc1pIaGkjwgbxqeguk29spxitIJUq187WyyWiHPph74g3bIIvbQjYpnhfaB5zd80thwAJpvLiIFnMYTkdfQm+YKHEB3dHLSlh/Aw5iQzcugmLNBItsAlqbX1HtpsmlRpwXCzn5yLCTIDo8V5jMJvoL6JwOhfxvLGam8BxytzZQ5x0HgBLmjS50m6LjOK0abM9R4YZAyOmTP8obr5xteElQ4bTBEZg4QS7Mc7rzczf70UeIUqTA15GYMqtdDiXXMtkFxOhcD6JWS8YT/AOQNALgx7WAkTUe5ma0xTBBDuUSD0RcJjqtS9Om4SAYrvDJBAIyOYHcxrdV+Jwjajg8hozPlziAS/wDduFmmwFhrMwCm8DhGGmMwBc21wIixbYiNIk6m6fJB4i07yA41CKeUSfGHNi0kGxOvIFL4Su01GzVzNe2T4SwsmYiRLhIiDca9EpWr97WFKq1pDPE61n6Gna9mkmZ3A2hWVIADwtAEzAAGnTmnyEsbJAs8bqbHuLdO8/8ArmNAwGTrOwm0pTiDDWpB9AtpE0yIDAIJa5r6bhyki2xZKebUmw5palTIe6/hfDtNHaO94Hyp5tFrF9GOGllbBtp1M2YNDHQ7KZbYglpGUzy6I1Gs4Duqjg9t8jjGa/8AA47kbHcdRdajgiHF9OQCZfaQ42F+thdWAomIc0eunokDjFEaRAbkaAGgRFiI5QgYcuo1DlJ7uo0ACJDHNJMNI/C2HcrQmhRj/dyJ/MDdEa+0W9r+RSToHXoaE2m3Q3vzUhbUzHtdLtB5/fJTY73QTQcuuIUg780Au2U2j9UCoK13wfhbYPg/C0weU3/wt5vvmghm321UCpVFqNOvwgQJw+/lBn4R3fZQg1SykQyrERYlQrFiFEhHIshuatAFqiVqU085qG5illIrjTUHUVYGmommkOyudh0riMHmBEW+7eSuHMQXNVCspX0o28yt0mAp9zLqdKkii+QlXa0jJu45eREgmbaWB9Ud1MARATJw4131Wd2m3qgT2UuOw5dUp5Q0uZ4odo0nwioRvAzwOZCdo4UMblE7knckmS42uSbpxmHgk7u1PQaDy/UrbaR6JNvotSI0aNuizE4bPAI8LTMbEjQ+nJN0aHX4RXYcbkp2yXNWVNfDh0fexH5o1OnBBFtj1TvdDkitaBsFKsp5CrxOF0e0QWumR1EOB8x9ArKhSKlUZmaW8xCYYIACohzFqmGnU29VNtMbNHyfqjuUYQHJmNcZBk2lHB/ygsPqpGP8Isk2+Z6+i0yxtMrUrMspFoKHqbBzWmUxHX1RGN80US2SY3yhFDYtqotapxCZDNIZ+/JFe3bmh5RKQIk55Kjl66fcrYUiPv0QBAcvuVpbLVtITILFKFiYgZCG5qNCiQgYAtUCxMlqiWoAVNNaLEzlWnNQMUe1L1GJ17UEsSAr3U1INTZpqORAxafJYivp+S0WIGDL1gqLBdRjmiyqG6bwpkpdhsiBOyaN5ltYsCQEkQOUcqm1qYEpKj5qbdYUu75lAEAZU2sPVFYwaorGJ0Fgms8/Zbyb6JlrLrRG337Ji5Aw36f2RaegF+qg1sRy/wAo1PYc/uUAzA0X5rMvvv8Aqtt+iJ9j2SJBXsFkbKQCiBF0DNOCzZTWjZIRErQWLEUIzKsWLEwP/9k=" id="661" name="Google Shape;661;p4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ISEhUTExMVFRUWEhUVFRgWFxUVFhUVFRUXFxcVFRUYHSggGBolHRUVITEhJSkrLi4uFx8zODMtNygtLisBCgoKDg0OGBAQGC0dHR0tLS0tLS0tKystLS0tLS4tLS0tNSstNystLS0tNS0tLSstLTctKy0tLS0tLS0rLS0tLf/AABEIAOcA2gMBIgACEQEDEQH/xAAcAAABBQEBAQAAAAAAAAAAAAADAAIEBQYBBwj/xABJEAACAQICBQcIBgULBQAAAAABAgADEQQhBRIxQVEGEzJhcYGRByJCUpKhsdEUYnKCssEjM1OiwhZDY3OTs8PS4vDxFSSDo+H/xAAYAQEBAQEBAAAAAAAAAAAAAAAAAwIBBP/EAB8RAQEAAgIDAAMAAAAAAAAAAAABAgMRMRNBUQQSIf/aAAwDAQACEQMRAD8A9ximH5Z8u/ozGjRUNU2FjsU7xbeZ53pTlPisRcPXe3AHVX2RYe6B7ZjdOYWllUr01I3FxreyM5T4nl9gV2O7/ZRh73sJ4lT2/OSEaB6lX8pNP0KDH7TBfcAfjIVXyi1vRpUx26zfAiefo8KGga5/KBim2ai9i/MmL+VuLbbVPcEHwExitJ1GpA0v8osSdtZ/G3wj00zXO2rU9tvnKCnUklHgXYx9Q7XbvYn84/nydufbKylUhxUygTErmSaeIPGVK1ZJovAuKVY8T4y4wq3HScdjGZ6m+cvMDVygTVpsP5x+9iY9i42VG77H8o1amc5XqZQCpWf179qr+Vo76Y31T3EfnIgq2gnxAgWH/UeIHtfMTq6Up7Dcd1x7rylq1LwUDT08UjbGB78/CGmXpRYXFNYFSVuAbbvA5QNRFKqjpRh0gCOIyPhJ+HxSP0TfiN47oBooooHl3LHkg9Ry9LNxfWQnpC9wVPznn+Kwz021XVkYbmBBn0LpVP0ZbeouDvHH3TOVqi1V1atFKo67fAwPGBCK09MxvIvCVs018M9tlwynrtnx3ESkxXk7xIzpvTqDtKnwNx74GSUw6GTsTyZxdPpUH+6Ncfu3kNqRU2YEHgQQfAwOWEIhgbRwgSkqSTSrSuUwqtAtadaHWrKlHh0qQLFXh6VWVq1YdKkC5pV5Z0MZaZunVkxK0C+GPMY+LJ3ypWrCipAsRiDxjxVvK9akIrwJwedDyItSEDQJHOkAngDB6OuKVO+3UW/gIPE1LU2+yfeICrpihT21FyFrDztnZAuQ0gaVx4oLzoNmU3XrPqniDMxpTl0lMeYlzuL5fu7YzkVgKml3bEV3/wC3pVNQqL3qOFVig3KlmW5G29usB61hqwdFcbGUMO8XhJwC07AFiUujDipHiJk02zYMwAucgJQUNHKRtzgAx+ENSiQps4GtTYbVcC4PZuI3gkSLo+uKtKnVAK69NXsCRYsASMuuV3KrSmIweHqvRXnHVCbHcvpPb0tUXa2+0r/J5pVamEp07501CG5uTbYYGqGIqjY57CAYqmMY5NTpuOvL5zl5wwIdbDYVunhFvxUL8cjIVXQuj2206idnOfO0t7RjLAoanJnAHZXqL2kD4rBHkphz0cWO8A/C0v2QQD4dTtA8IFI3JEbsSp+7/qgzyWYfzqeBH5y2qaPp+ovgIFtGp6ogVv8AJ5x/OJ744aGcemniflJFTRydfiYI6PXr9pvnA4NGOPSXxPyj1wjD0l8YNtHr1+03zgH0cnX4tAm6tvSXxjWxKjePGVz6PTh8ZFqaNpeoIFtU0tTXay+Mi1eUtNfTTxlW+Bpj0B4SLWoJwECxq8r+B8Fv+RkOtysqHZr+Or8pAdRwkaoYBMTpqsx2DvJY++QamIqNtc92UdUMEYAeZGZNyQNpznuXkewnN6MpG1jUqVah/tGUH2UWeJWyPXYT6I5FU1XAYUKQQMNSzHHUGt77wLqKKKAHGfq3+yfhM5SxOq4GsNY3IFxcgWuQN4Fx4iahhcWO+eb8qaT4X9OPOdagY5Z8yjhGVeF0qBrcSYF/p3VZQ2/eJ5Hot/oWOekuVMsCg3c2+YHYpuv3Z6fpHGK1EOpupAIPUZ5Lylqk4inUVGICsGKqSAFYFdYgZdJoHsOGq6ygwt5VaDq61JDe4Kg+6WYgOvGtOmcMBhEYY+8a0ATwbQzQTQI7wJEkNBNAC4gKkkvI1UQIzyLUkqpI9QQINcyDVk+sJEqiBAqCRXWWDrI1QQIRWc1IZoy8DmGw5qVKVIbalVEHa7BR8Z7J5OsS1PnsDUPnUKjhb71DWv1Agqw+1PPPJ3g+d0jQyyp61VvuqdU+0UnoHKIfRNJUcSMkrAJU+0llJPWUK/2ZgbiKKKApj+X1B+bZlt5q84Ad5BCPc8LMh+7NhKjlKq82rN0Q4V+GpUBptfqGsG+6IK8lpnG83zKUXNE+dTY2GqjZgHPdeVeBFTnQNRwAcyRYXHDOegaKYqr0m6VJ2U8dpzPada3Vad+hqS+XpA+Kr+YMB+jCqjUtY6oew2AMSPC4J8dwlkhkDD4TVvYDPbbf2ybTBG2AW8axnDOEwEY0zhaN1oHGgmj3aCYwBvBtHOYPWgMeAqQzkQDtAA4kWtJTtIWIaBEqtItQyRUkdxAjVDIrmS6ggGSBEIjGElMsAxAOfhA3nkYoA18RUtmtJFB6nYk/gXwm35fYEVcFUNvOo/p1/wDHctbrKFx3zP8Akcp/oMQ+rbWrBb8QqA27tc+M9AqIGBBFwQQRxB2iBVclNIc/hab3uQuq3auV+8WPfLeYjycOaRr4VjnScgdeoxpk+5D3zbwFIOm6QahVDC41CT93P8pOjKyayleII8RaB5u2I1atNjtqoabnjUpWGueJYahH2paUQCTfLzV+LX/KVVandHW3nKBXXLY1Oy1B2lCpH9WZPwtcGx3FT8V+ZgSPo7DNG8ZKo1KozsGkPUU7DaGoGqNjXgSvpY9KnGmrTO4iJcVUG1bzpxgO1BAEy0zvME6D1oZqtLeLQTc2eMAD0+sQDrJL009aR6lJfWgR6imBsYStTHrSMaH1oCdTI7g9U7Uw/wBcyJUofXMB9S/EQLqOMY1FfW94gmROJgNq24yNVYQzskjVai8IAWaBa/CGapwEA5YwB1BIpYDYLn4SS6cTGpRLkImRdlUdrEAfGB7R5NMEaWjqOsPOfWqnrFRiyH2NWaiMo0gqhVFgoCgcABYCPgYep+g0xlsrKjW+2Ch/epg983ExHLsc3isHWHFlY/YdHHu15t5yBRRRTowGKYpXcgXKVGIHrAFgV+8hZfvSHRsj80DdQQ9JtzUainUI8VHcZYcoV1cW/WFPio/MGQMRRulxm9Emoo3tQZgXXr1HN+pagECWYlcjYTOU3DAEbCLjvnSIElMU/EGFGNO8CQCZ3nIE1sSp2rGF04SIHnS8AjFJGqBZyo8i1HgKqq8ZHZF4xOYJgIHKtNOMjOqcffCVAJFa0DrKkEdSOMExgNqFdwkao3VCloFoAyxgm7Y94wmANxLLklR5zHYZP6ZW/s/0h/BKt2ml8llHX0iD+zo1H7zq0/8AEMD2mKKKBkPKZSvh6TDauIXwanUX4kTV4Z9ZFbioPiLyh5fU74Nj6tSif/ag/OTtFYscxS/qk/CIFpFFFAxPLRLYlG9albvVjf8AEJWisylWWxZTcA7GyIZD1MpZeq99oEu+X1P9Q/BnT2gD/BM/RaBIpBVI1CTSqDXpE7dU7UbgwIItlmDDyLheiKZyVm8xv2dYeaOxXsBtHnavrGLD19YEEWZTqsOB+R2wH1WjA151xBlrQCa1pznILWnC0BzmR3MezyO7QG1DBMY52keq0DjtI9ZrZzlWplGK5a990BqVLjONYyOvS8bwjPAY5gmaKo0C7wHMYxo0tGloDXm+8jGHu+JqcFpoD2lyw/dWYBp6z5IsLq4N39euxH2VVV+IaBuIoooFBy7NsFU+3R/v6cNorBXoUj/RJ+ESL5QHAwbDjUp26yHDfBTL3BJq00XgijwAEA0UUUDO8u6V8LrepVRvE6n8cxtBsp6Dympa2ErjhSZu9POH4Z53hTAlqAyMpFwSwIO8NmfxQRdtaxN6qi9/29Ibz9cEgHrINvPNi0229x8Rb+GcxdAOBnqsDrK20qwvY237SCN4JG+AYOGUEbDmIJxIdDEEMSRY/wA6mZAP7RDvUgE8SBc5q0lucriAImMZ4mgKhgdLxrtB606DcgcYDHMjVDJ1dActkh0xtJ428IEOrA57jJWJYSKIHdWBYxNe8a8AbNAO0IxgKhgLWnGMZedvAcs905C4Xm8Bh1409f8AtCX/AIp4WATkMych2nIT6NwlAU0RBsRFUdigAfCAWKKKBkPKA2scLQHp1i3gAn+LNeJjNItz2lqSbRRRSepjeofhSmznIFFFFOhlemGVlOxlIPeLTyTAMbAHaMj2z16eTYynqYisvCtUt2FiR7iIEpGz7vwn/VC60hg5r13H7ut/DDkwGYmhrWKmzDon36ptnbIbMwQCMxIuEq21h0bHzlPoHeRb0d+WW8ZZCcGkTGYfWsynVdei3V6rcV+HiCEgpx92+RHEHhsQCCuqVdenT4DaWp8V32HWRvAOdlxAiuIOoTtELUEBUMDv0i+0fKBqVINqsZrQBvmc4y4G7KEYwbCAysuwg7YF48iMYjvgBcwDw7CCZYASYhHWjWygWnJTDc7jcMn9OjHsQ659ymfQU8W8lOG18eG/Z0aj95tT/wAQz2mAoopTcrsfzOFqEGzOObTjrPlcdgu33YFJyI/T4jE4rczkIfqk5fuLT8ZtJT8lNHcxhkW1iRrN2tu7hYd0uICiiigKeXcr01MfV+uKbjvQL8UM9RnnflIo2xFJ7dKkVv8A1bE2/wDZAp+c2H6y+86v8Ulytd/NPUNb2SG/KT75XgFAnNWcR7x5MCHjcKrgZlWXNHHSU7e8bMvgbGRaOJIfm6llqEZbBTrdaHYr8Vy7riWLwOJwa1FKuLg7uHWDuPWIATnlYg8CLH/mR6ixtWtUo5VtapSHRrAXq0xwqqP1i/WGYjqj5A5FW6Lqbo/Y249RzgBalBVVEJVaRKtWB0jrgSc9sdquRkrdtj4yKwI3QcDsJzUAnMNSrORq02PdYe0cpa0NAuf1rgdSZn2jl8ZjLZjj3WphleopK7iRHqX2ZzZromggyQMeLed8cpwhR0bDsEjfyZ6is0X3WGqB9yN7JnFo1D6DeBmz1Sdwgxhxx90ee/HfBPqb5L8XSwpxFSuSpYU0QarFj0i2QGzo7Zp9J8tnYEYenq/Xqbe5Bl3k90x4VR/xE2KAymct2Vax1YtFye5YVadTUxTa9Nj+sNgaZO82ABTjfZtvaTnxX/UcXTCedhqR1gdznfU+zlqrxNzsBthMVVFs94npfk4QfQKbAWLGpc7S2rUZAbn6qgDhaV05Wz+p7sJLzGnEUUUsiUUUUBTE+U+mNTDvwqsntoWP93NtMl5SMGalClb0a4bv5tx+Z90DDaoZSBvVh4gy1p6pUG+ZAPjns4SuwtMiwI3yRgLhEO8Ko8AAYB9WxtCRHMx1POA3WF85yrVta245/KdcRjiw74HKtUEZf8SkfB6jFqLc2W6aka1Gp9unsv8AWFjLZhI1UDfAqamNQZVV+jnYGJL4dj9WqM6fY4gq6slnZCU2qy+ejdjrdSJPr/77JTpo8Kx5lnoM186TFATbIMnQYdomcuq1j3FzovSC4gMGN1y3+crcV9UjKFXEMrEHOxtrbzwMx2g8HiaeKqvUJKnVu1goZg3mkBchkWyHVNDpfSgBBG0qDwGec8dxkvEe2c2c1dDEnjF9JO28yx0zx90DV0xfjOfq61zODtPvlbiqwv0gO+ZyppQnaTKs1yCTrFiTfM/CdmHLlvDZrjgN8DW0sN0yBxzH/wCx1JHqFVU+cxCqBlmxsPeRKTVU7txjQU8e7tqoGdvVRSzeytzD18Fjd+ExXbzFX46s930fo+lQQJRppTUbkUKO022nrkmUmme2PP8AI+ecLo/F1qgRaFZmJsLoyqPtMRZR1me76C0f9Hw9Kje/N01Ukb2A85u83PfJ8U3jhMU89lyKKKKbTKKKKApRcuMMKmBrgkjVp86CMiDSIqXB+5L2RNL0OcoVk9ejUX2kI/OB5ZgcWGCipsuLsMjbcSO20maPRXRSGFyLkcC2ZXuvbumf0fV8wHio+EtNHgWYeq7eDeePxHwgW/0Rt2fYYLmmX0SO6co1GGxyJNpaRqrvB7YEImDKyzOlL9Kkp7LQb4zDnbTIgVJOcDicztlrVrYM72B/3xkKr9H3OYFRWkCuM5cVko/tJDqU6P7SBEqY79GVIFztP5jLbM/ibk3PYBuCjYOszQVaVH9pINdKHrn/AH3Sc14zpW7srOFAyHjGMh4nxlrU5obNYyNW1TsUyiXKHWN+MGKXVJBDDYLQFRCdreEDmqB0iB2ZzQeTuga2kcLTt5oq84f/ABK1QX70Ud8zRULs+c9B8h2FL4+rUOylhiOxqjqF9yP4wPc4oooCiiigKKKKAooooCiiigeMnRzUGakykFCVseA2HsIse+Fwos5HFB4qSD7iJ6lpXRFLECzjMdFhky9h3jqOUyWM5J1aZ1ktUWx2ZML2v5p27NxMCoBnS0dUplTYgg7wQQfA7JwiAImMZo9gYGpAFUeQ6tuEPUkWrADVtwkZ1XhDVJGeAJ1XgJGqKOEPUaRiYAHaCZoaoJGeAxzI1SFqNBWLsFUFmbJVUFmY8FUZk9QgCJnr3kFwVqOKrW6dVKYPEUlLZcc6x8JnuTPkqxdcq2J/7ele5BINZhwC5hO1sx6pntOidGUcNSWjQQJTQWVR15kknMkkkknMk3gTIoooCiiigKKKKAooooCiiigKKKKAHE4VKgs6Kw6wDbs4Sqr8l6B6OunY1/xAzkUCvr8kD6NUdjLb3g/lK/EcksSNnNt2MQfeonIoFdV5M4tdtH9+n/mlTitGVk6SW+8p+BiigVlQiAZCdgiigdp6JrVOgl7/AFlHxMmUuROPbo4fLjzlH/PFFAlU/Jtj32ikn2qn+RWlnhfJI5sauKUcQlMnwZmHwiigXWC8lWj0/Wc9W+3U1R3CkF+M1mi9DYfDDVoUadIb9RQpP2iM2PbFFAnRRRQFFFFAUUUUBRRRQP/Z" id="662" name="Google Shape;662;p40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MSEhUSEhMWFRUXFRYVGBUVGBUXFRUXFxcXFxUVFxcYHSggGBolGxUVITEhJSkrLi4uFx8zODMtNygtLisBCgoKDg0NFQ8QFysdFR0tLS0tLS0rKy0tKy0rKystLS0rLS0rLS0rKy0rLS0rLS0tKy0tLS0tKy0rNy0tLS0tLf/AABEIANUA7QMBIgACEQEDEQH/xAAbAAABBQEBAAAAAAAAAAAAAAAAAQIDBAUGB//EAEgQAAECAgYHBAYIAwYHAQAAAAEAAgMRBAUSITFBBlFhcYGRoSIysdETFFJygsFCU2KSorLC8CND4RYzRJPi8QcXVHODw9IV/8QAGAEBAQEBAQAAAAAAAAAAAAAAAAECAwT/xAAfEQEBAQACAgMBAQAAAAAAAAAAARECIRIxA1FxIkH/2gAMAwEAAhEDEQA/APcU0RASWzvEiRqnh4Ic8DE+Z3DNctU9fGNTYjLIDQY0IOE+0YTxLHOVoS+yVZB1aELn600tgQphn8VwxskCG33oh7I4TOxQdAmRYrWibiGjWSAOZXmNZ6dRX3NiBo9mAPGK8flaFz8evXuM8Xe08mI/m8noFcTXr8WvqOMIlr3AXDmBLqs2laYQm4NPxuY35kryuNWL3DtOdxMhsuCaxwxu5b81rDXocbTv2Ws/E7qJKq/TGOe7IfD5hcdR3hWoMYFXE1vv0npJweB8LvNQmvaX/wBRw9GP1ErNdenBqitVlcUk/wA48GQfmwqdtbUn688WQfkxZUJjrlbhwSReVKq0a2pEv793BsKf5Ew1lSJT9Zfyhf8AwqjoZ1Xa8k10I9E6Ejq1pI/xUTi2Af8A1oFfUsf4nnDhfpAVGKwqGwUGn/aWnTujwz70N0/wvCswtK6cMfQO4Pb5rn2QzOauMYg3oWmtJHfgQzta8z6hXaNp2w3PgPG0OY7pOa5KMFk0s3K4j1WDpdRT3nuh/wDcY5vWUlrUWnQ4onDiMf7rgfBeGiOW90kbBt3IiUs4nH2gAHD4henia96QvFaHpjS4PcjOcB9GJ/Ebu7XaHBy6mpf+JjXENpMEsPtw+2zi3vN6rOGvQUFV6DTocZtuE9r262nDYRkdhUNeUwQoER5yaQNpNwHMqKtQIwe0ObgZ9DL5KRcnoppExzRDiRIc5MDZEAuNnt59o2w7ALq2uBwQcPUdCNNfENLiRCWmToDXOYydp4JcWyJvaZCdwlrWTpXUjaJHhRITbDXOMi0mYLG2pGd88/hXprYYBJAAJvJAEzv1rmv+IlGtUQxPqXtin3L2ROTHuPBanLtLHP6caYWZwmXzHdylkX65+yvOKTT3xCC909QwaNzRcFf0ho5iPMVnacJCI0YggAW2jNpAmZYXnDDCablcxm3WiIkwhr81VhP1qzAbMKocaQ4fRF+aQ0snGQlz8dqZFndcq0Sc0GpApNw3K7VfaMpcdSwqOulqFmJMlVaQgpzYamAQJKKa0KVr02aA5RTyUrjNMDppQmCCIwqJsNXDJMJQVw1SykpQErllVKkESWFTYsplbdLwK52szdJWM1XFImFGSVFBbMq56JVFXKai9MVPS7gqbb0Rv6O6Svo8UEudLC03vAbcnjYV6BpLXcOkURmZLi6bZ2HNEN4JB+LDI7l5DAgufEDGguccALyc7gu2qyj9iHRge2CA6WTozg0gZGQOP2SrPa709AqHRmC2jNhxobIhcA5xLROZaAe1jPG8a1nUL04fEh0Z7i1hs9qbiAHPDWknUBjjKyDgu0AlclWNbCjpMBsRjmPE2uaWuGsOEiORUiFB45Qqib6eJRY5dahiwHAkOmy+FEb78IzPubFVrTRN4m60Ig19x/E3hx3jiu60/qhxLKXBB9Izsuli9g7Q+IEEg8MFRq6ntjsDhjmPnLgdxBGS6bs1nHmcarXsN8x7ws9Zlp5qzAgFoJN37yXcUugls3QhMYmHkdZbqOzBVYNAgRRNrbDsDZm0z1EDPYUTHCUmKAVUJM5Y7r/Bd9F0YE5tsO2PYPFsus05tAez+U34HDwIHihjj6DVUZ+DHcRLxkuiqqqo0PEgDafJTPEUHvvZvgz6sLlPRopHepEMn7Rcz84aEMWfVnZkcvNHq59voEliK7uejd7sSE7wcqNJoFaE/wAOCZa7LT5orQFHGs9Eeqt1nmsptVVnPtTGyzL9KnFXUuV7+rh4BBf9WaMzzSmA05nmsqkVTSyRZi2br739LlDEqmmfRj83O8kGwaI05u5pnqIyc7osUVdTx/NB+Kfi1OMGsBgZ/cKDbZRiMH8wpDAdsKxaPEp470Anc2f5StOjvjuHbgPZva5vioqtTGOAwXM1sSMQeIXV0mG/W3i9vmoWQ35lhGy0T0EkSuPosQY4LRZEBFy6B1Rw4mMMnaGlvW5TUPRWG2+yfidPohjjqXRy7AE7k6hVREfgJdf6DiQu+iUCDCbacBLVLwmrFX0dxPpH3D6LNQ1u1nZkhjDqbRgM7RuObs5Z33XSyEtRJWvoLQ/SxmRHNAsNER130iCGN4WnncArdZx7LC36TgRuBuJ+Q27ium0Zqv0EEAiT3dp2y6TW8Bcn+DXQhCw0EIQgrVgycN2y/levO60q18J5j0cbXwxnrLdtwuwMtxb6Y8TBGxclGC1xSsqrqwbFExccxuxx8MRyJWlUBrjaabL/AGhnscDc4b1BWNUzd6SEbETP2XSwmB43ETuITKHWhB9HGaWvw37pd7hfslern0n6eKYYd0UWdTryw8ctx5q7NPucMiDxBVU0Ms/uzZ+yb28BknVO4nLU0wwmw4+UQWDrxZzxCttgFwtNk4a2kOHTBMXVCJQYZxY07wCoTVUPJjRuEj0V43JjnjWoqCHRi3B8QbokQeBUzXxB/Pjf5rz4lKHpQVnZWrLDvWI2UeL97zTxTI/17+nkmABKFek7OdSY5xjxOBA8AoXse7vRYp/8jh4FShKSgq+og4l53vefEpzathew07wCrLU5EQsojBgxo3AKdrBqSTUFIpQZeeG3drQWlSpdPay4Xk3ADNRF8WL3RZb7TvkM+KtUSgtZfi44uOO7Yr6TdV6LQi53pIt5ybk3adZVulUkMGsnAa9uwbVDTae1lwvdhrv+Z2eCjolCLjbi442T0teSv6i9o1QTEjCLEvl2gDnLAyyAJEhx39osSoT23iVwY0z94uEvwrbWbWoEIQoBCEIBc1WcKy8gfud66VYVctk+eRAPy+SsSsdxUNKojIgk9oIVl7AVHZIwWhkmhxoRnDd6RvsuMnfevnxBOQIUtGrVrjZcC13skSJOwTNo7Gl22S0C85hRR4cOIJPaCNommmJBI6jl/RQmigG02bTraZeCqGgubfBifA+8S1B0w4DZOWwpaurO24w3tLXgyvz2HKcrwc5G4EEB+H6SkVc5xn6V09ZkT1WXWRdR5AvtA8DdmV0kd9mzPN0uk/kUVnUEKOBbJuwLTLFc+fLqx04ce5XN0bSBuasiuoZzUr9A4JwixObD+lM/5fQ/rYv4B+lcMrvsNfW8IyvGN6cK2hzlPJRR9AoYcwCNFAJM5lkzgLjZuvOo/NJH0GYHtDY8SRDpzsk7JEASzyPBNp0uNrOHrTH1swZqnE0Hf9GkHiz5hyi/sPG+ub913mltJ4r0Gtp9xto6grFHpUYkWoV2wp9SaMPgOLnPtXSkGkdZrUzlmu3x8usvtx+Tj3s9Ioj3uuDWsH3nczcOCbBoTQbR7TvadeU6mUlsIAuxJkAMSceAGtURFjRe7JjT9I3CWzM78Ni6OXS9SaYyH3jhlnxyHFZ5pUWNdDbZb7RmB5nhLirMCrIYILu24YE4DcMArwdkArsFWhVc2Hf3ne0ctgGQVuaLJKe0AKDcqSGAy0DMuJH3SRLgbS0VVqyj+jhhu1zuL3F5H4laWVCEIQCEIQCzK7Zc07xzv+RWmqdasnD3EH5fNIOYiMIvCZ6aWIViIFG46wtpCNiA5oMIFMdABUbqO8YFQPdRQqdJqwlwex5Y8XTABmMbLgbiLs5qb0kUZT/exNNYOHeYiqFdRYrGsLnNID8mMaZyN82tCgh104Y+Kt1lSGxmWZEEGez93rMFD3Lh8nG+Wx6Pj5cfHKutrxBr86/FVhQNRbzTXVY77J3Oauecvp08uCaJXpJB/eI8k91dTc071RfVbsZYHZmgVa64yNx+WpTOS7xaoruWZUra/IzWV/8Anu1eCY+r3avBX+k/lsjSGd0+SZRqeXxDIOdJpuaWtOLdbTd+9+L6k4ZFalSgQiXOneJdQfkrw28onPxnG4mbQokWJaiNssAkAXW3EYyuAAE7zdMyGyWs2AoW0+eDTxUgiPOUl6XkTCGETAUYhuOJThDAQBialLRoM3AHMgc7k0bFdqlk4g2TPIeckR0CEIUUIQhAIQhAKKksmxw1g+FylQg5SIFCVapLJEjUSORkq5WkNkkknJECWikL9icUiKY5jTi3oEz1WHq8VLJLZQV/U4f7JR6kzX1CnspS1QQChN1+Cd6m3X4KWyiwgj9Ubr6hHqjP2VNJLJBCKLD/AHNPbCYMG9E8BKAgARkEtopEoQEkAJUIABatSMvcdQA5n/SsoLeqdkmT1k9LvEFKi8hCFFCEIQCEIQCEIQYNaMlEO2R6ec1nuC2K6Ze06wRy/wB1juWkNQlSIBIlQFFIkTikQCEBKgEoQlQIlCESQCEqJIAIQEqAQhCqHNC6OgslDaNk+JvPiuegsmQNZlzuXUKUgQhCihCEIBCEIBCEIKNbsmyeojrd4kLAeumprJw3DYTxF48FzMRaiU1CRKgEiVBQIhKkUBJCAE5FJJKkSoBCEIFQhKgRLNIEqASpEIi7VbJxBsv5Dzkt9ZFSMvcdQlzP+la6VQhCFAIQhAIQhAIQhALk6Q2RI1EjkZLrFy9dizFdtk7mL+oKsSqwKVQsepQVQ5CRCBUJJoQKgoCFFCVIgIFmlCRKECoSIQKhJNBKBSU2aa5yiMRVHTVKyUOesnpd4gq+q9Ah2YbB9kT3m89SrCyoQhCAQhCAQhCAQhCAXL6XuDXwzmWkHcCJeJXULndNoI9E2IfouAOwPkPzWeas9lYEGMrbHLDhxC3HDWtCBGmtVGhNLNQtengrKngpQoyUoKB6Ey0i2gelTJpZoHTQCmkomgfNCbNJaQPTXOTHPUMSIgdEiKs2IC4A4FwHMgfNRR4ylqRodSITXZuJA12Gl/6VpHoCEIWFCEIQCEIQCEIQCEIQCytKJeqxQcwAN5cA085LVWTpXCLqJGAxDbX3CHHo1IPNqLTJXETGY+Y2LTgNa69juBXPxo0zM45kfmHz8k+HFz6jFbR0wc5uI4hSNjrIo1ZPGYdsOPmrzKzYe8yW69QXmxU70iqtjwj9KW+YTwxpweOiKnMRIIigdR3ZEJho0TWEFu2l9IqYo8TWEvq0TWFBa9IgRFW9VfrHVObRXZuQWDETXRgozDaO88cwEx0eCM7XMoFdH1JvonnYNqjdWcu4zif6KjHpjnYmewYeSotRojGYG0deQVzQ1tul2z9GDEs/E+FM8hL/AHWC1pdjgMdQ3nNdXoM6b4sh2Q1nalfObp87rvshL6R2CEIWVCEIQCEIQCEIQCEIQCQhKhB5npXos+ATFgtLoOMhjC2H7Op2Wes4MGIDiLXRw44HivalzdcaHQIxLmfwXnNo7BOss8pK6jzvZjsNx5Z8JpRShOzaIPsnHk68LapujFKgz7Ait1s7XNhvnuBWO9re49pac2m7mxwPgqqVsU/ZPNvW/wAE8xNbTwIPjJVhQmHuus7O00cmmXRJ6q8YPnvLT+lqCz6b3h+/skpBSXZPd+NQiFEGInul8nFFk5gj4XeSCx64/wCsdzcl9bf9Y7m5QsDc3O4MJ+ala2H7UT/K/wBSBfWXZvd+PyStiT1n97So3AZB53sI80MhvODXcvMhBO12zmf6JbW399U1tHfmAN5+QCWUsXAbh8ygfYJF4kNbjIdUwlu152XN5nHgrNEquJGM4cJzxk4937zpN5Lo6v0Pzjv+BmHFxv5Ab0HOVfV8SkODGDDE4MYNZ29SvQ6qq5kCGIbN5ObjmSp6NRmQ2hrGhrRkPHadqlU0CEIUAhCEAhCEAhCEAhCEAhCEAhCEAoqRR2RBZexrxqcA4cihCDLpGi1Ef/Ks+4XNA+EGXRZ0XQWD9GJFbsmwj8s+qRCCpH0ILbxSLhkYczztrEptVGH/ADJ/DL9SEJozIsUtKkgU9xkhCbVbFCokSKbogb8E/wBQW1C0Pce/SSRqbDs+LylQmot0fQ6A3vOiP95wH5A0rUotUQId7ITAR9IibvvG9KhBdQhCAQhCAQhCAQhCAQhCD//Z" id="663" name="Google Shape;663;p40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vwot.ru/uploads/posts/2014-06/1402383751_getimg.jpg" id="664" name="Google Shape;664;p40"/>
          <p:cNvPicPr preferRelativeResize="0"/>
          <p:nvPr/>
        </p:nvPicPr>
        <p:blipFill rotWithShape="1">
          <a:blip r:embed="rId4">
            <a:alphaModFix/>
          </a:blip>
          <a:srcRect b="0" l="2676" r="26021" t="0"/>
          <a:stretch/>
        </p:blipFill>
        <p:spPr>
          <a:xfrm>
            <a:off x="1374346" y="1838935"/>
            <a:ext cx="2368979" cy="24917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georgii56.ru/proekt/uvelir/images/images263-CHasy.jpg" id="665" name="Google Shape;665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60322" y="1851671"/>
            <a:ext cx="2376264" cy="24790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A/K/K/K/g/y/red-frame-icon-md.png" id="666" name="Google Shape;666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87624" y="1598168"/>
            <a:ext cx="2683935" cy="291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A/K/K/K/g/y/red-frame-icon-md.png" id="667" name="Google Shape;667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56417" y="1591935"/>
            <a:ext cx="2683935" cy="2917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AC0000"/>
            </a:gs>
            <a:gs pos="100000">
              <a:srgbClr val="63242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cache2.asset-cache.net/gc/480681170-seamless-formula-pattern-gettyimages.jpg?v=1&amp;c=IWSAsset&amp;k=2&amp;d=0o0HTC2NEPk0um9c0TKabeMPCoe3h4Ubw%2BdNryiqqAB0AEIdy%2FlrbdL77HZ0jl4I" id="673" name="Google Shape;673;p41"/>
          <p:cNvPicPr preferRelativeResize="0"/>
          <p:nvPr/>
        </p:nvPicPr>
        <p:blipFill rotWithShape="1">
          <a:blip r:embed="rId3">
            <a:alphaModFix/>
          </a:blip>
          <a:srcRect b="39545" l="0" r="0" t="0"/>
          <a:stretch/>
        </p:blipFill>
        <p:spPr>
          <a:xfrm>
            <a:off x="0" y="-6480"/>
            <a:ext cx="9127317" cy="5170518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p41"/>
          <p:cNvSpPr/>
          <p:nvPr/>
        </p:nvSpPr>
        <p:spPr>
          <a:xfrm>
            <a:off x="-16684" y="20538"/>
            <a:ext cx="9144001" cy="5143500"/>
          </a:xfrm>
          <a:prstGeom prst="rect">
            <a:avLst/>
          </a:prstGeom>
          <a:solidFill>
            <a:schemeClr val="dk1">
              <a:alpha val="4392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41"/>
          <p:cNvSpPr/>
          <p:nvPr/>
        </p:nvSpPr>
        <p:spPr>
          <a:xfrm>
            <a:off x="0" y="0"/>
            <a:ext cx="9144000" cy="1203598"/>
          </a:xfrm>
          <a:prstGeom prst="rect">
            <a:avLst/>
          </a:prstGeom>
          <a:gradFill>
            <a:gsLst>
              <a:gs pos="0">
                <a:srgbClr val="FF8200"/>
              </a:gs>
              <a:gs pos="100000">
                <a:srgbClr val="FF0000"/>
              </a:gs>
            </a:gsLst>
            <a:lin ang="5400000" scaled="0"/>
          </a:gradFill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41"/>
          <p:cNvSpPr txBox="1"/>
          <p:nvPr/>
        </p:nvSpPr>
        <p:spPr>
          <a:xfrm>
            <a:off x="7003225" y="4587974"/>
            <a:ext cx="194421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ГДЕ ЛОГИКА?</a:t>
            </a:r>
            <a:endParaRPr sz="20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677" name="Google Shape;677;p41"/>
          <p:cNvSpPr txBox="1"/>
          <p:nvPr/>
        </p:nvSpPr>
        <p:spPr>
          <a:xfrm>
            <a:off x="252384" y="167030"/>
            <a:ext cx="8605866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РАУНД 3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ФОРМУЛА ВСЕГО</a:t>
            </a:r>
            <a:endParaRPr sz="32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678" name="Google Shape;678;p41"/>
          <p:cNvSpPr txBox="1"/>
          <p:nvPr/>
        </p:nvSpPr>
        <p:spPr>
          <a:xfrm>
            <a:off x="4067944" y="2499742"/>
            <a:ext cx="86491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+</a:t>
            </a:r>
            <a:endParaRPr sz="96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descr="data:image/jpeg;base64,/9j/4AAQSkZJRgABAQAAAQABAAD/2wCEAAkGBxMTEhUSEhMVFhUVFRcXFxgXFxcXFxcXGBUWFxcVFxUYHSggGBolHRUVITEhJSkrLi4uFx8zODMtNygtLisBCgoKDg0OGhAQGi0lHyUtLS0tLS0tLSstLS0tLS0tLS0tLS0tLS0tLS0tLS0tLS0tLS0tLS0tLS0tLS0tLS0tL//AABEIAK4BIgMBIgACEQEDEQH/xAAcAAACAgMBAQAAAAAAAAAAAAADBAIFAAEGBwj/xAA8EAABAwIEAwcCAwcEAgMAAAABAAIRAyEEEjFBBVFhBhMicYGRobHwMsHRFCNCUpLh8QdicoIVohYzQ//EABkBAAMBAQEAAAAAAAAAAAAAAAABAgMEBf/EACIRAAICAgIDAAMBAAAAAAAAAAABAhEDIRIxE0FRBCJhFP/aAAwDAQACEQMRAD8A4+i7a/ymg0f4E3SlIW2+PomaU7qDYPlA895ge0FGpUzbZAaOaNTZyRZY5T9UZp6pVrI1RQQlYUNiuVgxJ0gR97oDXHYAo3UwOn+JRsNBM4jREbWIEBJOqif7LYr87eidhQ4anNaaZ1fA8tUrUqDn/dAdWugEi071o3QjWOwEcyqupiyeq2axI5R8+iQ+I9UrE9fJLvxR8vNJGsQbfVQ7+8kyUiqDvxDjdBdiTohnEnl7lBdUPNSOhl9QQhd8l1ogpDoOX80NzgguCiUrHQZzkMiVEPWZwiwokGqcDmhytgp2KgrVNqG1EaExBWORWlBaUVidCGGPRmvSrQitKkB2k9MMqqvaEZiALYVZ0Vjh3WCpKDk9RenZLRYkrEr3hWJWKjzJr7ahM0qpO3ykaaZpPOl/ZaWyUiypUn65bdDP0lMtYdYhV7XnkPzRG1TpCdjoetz+qkxwIkR8IAfaSfcaqTq88rDp/n3QMO5xHL4UHvndLioTJnmh5vfr/cJMaCuEGbrbi70G2/3og5z5eiiCYj705pDCOq9TPVRNU6/ohvpgXc72KVrPDDmF2nW5kdU6HY47EGwvr0+ig6qTob78kH9pbFrzyuoNfVJgU/KQp5ejRQD1A6JBlTw7A4SDKap8DxDhcxMdNU7S7J904F5ORxAnZrjpPRUoSfoUuMe2VbAALkTOy3Ldh+fyuwwnZVjXEOFjdp26hWlPs7S2aPjRV4pkeXGecvcP5fhCkG8H2XqFTgtOCcoFjqPlRo8BpZQcsgjURul4ZfRrLj+HlpeORUHOHL3XqNXs/SaJLYhI4js+wj8InoNuo2SeKQ1lxs87+VEjouvxXZZpmBe0EW+CqjFdnXNJyk22Khwki1xfTKWVJrvJSr4eqyzmz5JUVv5gR9FFg4sdaUQFKNdyMozXJ2TQ0wo7QlGOTLHFUmS0HaUVqE0ojYTJCtKKxCaitCQDLU3RCQppzDvhITHMq0s74LE6RNs8yojkmqeuh9JSdIpylJ29FYgrHcpR2tP3p9LoTG8/ZFy7X9LoGadJ/tb+60HGdPdSgDX6fqtvqk2BHWAB8ooqyObnqhvfzlCfWAtPyg1qwaMxI6Xn3/RFDGhV9POSh1K7RckeuvtP5qidjnuMNvPM29Fb8E4MaxzEzFj0PKNlMr9IpV7B1a5qAtYDfdF4Zw5znNp1JGawnnyK7rhfA2tGgHXdE45wZrqZc0hrhYE6TtMaea1hhbX7MiWaKf6lNg+zRoHMGl9PVzd283NG46LqsNw2lUpgsIc0ixGyruzPG3GKOJpkVm2MET0dBixjUK0xHDGCoatLOx5/Ez941rxsZAgO636yuhQSMZZWyWCxAa0NqtAcDaNHQYMHnvCva2DbVaWOEscCD5bR8rkuJ4+kwRVqFrH2qMrsgt2zscModG8EmIKnh+0xwzhQrVqb2BoNOq1peC0mAHAOnMPkJtpGctjnDMRFR+BrPipSg0nOiajDdnqIg+S6rC1QWwQGuByuHI/e/VeZ9qeMYetkrCqHvpm7qVOSy8SQZmDsTzSx7alzgSctSnlM03uLKzLatP4DeR1kKXNBxZ6tiA4B2YNygc3T1kQQp4Rx/AdAPCOY57LjqfbelVpg5nQ4hhDhqHDYtBnWOaYwnGrhpu0DM18FhA0APUAXUPJEahJnQcU8NKoTYACTeAJvpsoU6ILAYtbLebeuioO0XamiKTaLn5nVXtYRrAOpMWAv8q8wHEWOYGjVoi2kRYggp2qFshXpXP6x8qoLGukbNJi3v6K34himhpgzJgRuT5qtDMgAnUG4teb+RSo1ixGrwxrpkW57T58lQ8S7ODYfH5rshSgQUGs0dY+ZUuKZpGbXR5Zj+DOZJbaNiq9uILTDgvUcbgGvBsBpfceXNc7j+Bhw8X4iTt97hYSx/DojNSWzm6NcHRNMMJHG8NfSOhhRw+JI1Wd12NxLpjkYOSVCtKaboqTMmgzSitKXgKTXqiaH6ZlMUwq6m5OUnqRDULFHOsQB59QYU02ehQqTYTIlamaCd6LW+q294j8v1ugXUDIvNvW6TZSQRzpulKtVQrVikMVidh9+ahstIjjK8EEG40/TqFDC4d9d0bclPhfDHVn303XYO7NAtaWtbnbpmkNI3aSL+RGh9QrjHn2KUlDoFgezNItGeRoJEgyeRCNU4XWw7s9IvqAfhc0DvP8Ai9sRUbym/Ublq1jShpqGk4D8NUww9G1srmHyIDucIlDtHVDi1zajQ0nxCiKrCByfTInbZdMUoowlPk7J8D7dsBczFUnMcwSXBpAcP5hTdDh5AFdFS7UYOswlri6kRBPd1OuvhgBctxnjeDrMIxFRrgNhRyvH9eYtOui87x4oZv3JMbTBNpIERM6DdLmQ4npmPx9AtyPFQtactDFGKZZ0L9XMHOCCqodosdhjDcSzE0bAEnLc8tCQPOF59+0Ov4jeNLTGloTeGwjn3Nhz3Kic622XGN6SOqxvbusczandvaYlpGYDpOhnoFzFTEh0ua0NDnE5P4B/xbqPMKxdg2UmzlE7E3+qosS8uJWUZOXouSURnEcScRkkNAtDCY9Y+i03GN/izOttDYjYdEm1kqdOiLaquIlIbw2Pa02YZI1kb8pBj6qyodoqjCMotMnxOl3LM43K12d4MMRWZSFi7wgnTOfCz0zET0XrWD/0zw9SpDc3dioWicpzMpth9QuDRc1YYB/KxxCfhUlbDy1o8gxvGS95flylwIMGfUG0K54f2vLC3xvs0A5rSRucvILqO0f+ncVnCizwlzjobAOAYxrWWLnd5TaLbOOxK4Li3BTQe6m6JaSCWmWyDBDTvBBB6hEsLSBZE2dtgu1jTVbULg7KyAGu8IeTAib81c4btFPcsePF3hDjIMtmZPrAXjwokaTa/VMYbHPZEuMA2GkXB18x8KUpR9lNxZ9BYbEh4OUzcj84+Vt1Kb8t/wA+q8z7Pdp73zTqTJI15euy6nAdqGVH93eY5SPIkaHXVCyXphwa2i8c3yjn5IVSgDAPIxPPXTZSbjJgOMWv+Sym6TbRVpj2U3EOGh4uDewt93XK8S4EW/hF77HXovRajM1zz0i5tryhL4jBgi+n3r6KJRTNY5GjysNc03T+GxC6fi3BAZ8N+c39QVy2JwLmHTRYtOJrakPB623VKYStsQrSmxUnZDVEaaapIYYApMbdMzY36rSDKxFCOUYEYIVNqMxqqyEiD280DEPI8gNdUzVc0XJn6JKu8uMAeylui0VtasCBkvOiFRpNLoccpt+K3zojF3cVS17fDq0mxNr5NjB2srrC4vDP/G5t/wCFwgx5EK1H6S5lrhMJTp082fIAPxAyPYyCmm46oBLQ145uDqQ+ZJ9AuPxL8JfK5zajTA7qSJH8Q1i2081UYkVBd1Ykg2DwTfqZLQtlpaMG7Z2mO7RvZOYMdNiyk+bf7nub4f8A1XI8Wx7cwy0adIgeKP3hdPOYAPUCdbqsOIqPMmoJ5kwPQn8lru2aZ5NoytJm22nkn/RX6CMY5wLi4NaTqTAEGfCxok7iwRwIs2QSCJ0cW7CAbTqfIbGALDUHOd4ZHXcbRP3qupwHCQIkSfzVJX0S5ceykwHCnEyRP5LocHw2IsrfDYMBNVqGVjndEeBexf6H6OI47UzOyN0CqG4UzzCsXO/eEzqUw6iMwtC08Zn5TVDgJ7vvTZpMdSd4HRDxGHynwgRoZj6gwrPiePe7IxsBobEAWtrc26+yr8aS1hJ5dIXPxfs3Uvhdf6fV2Mx4lrT4HGCBAuBofMr3Xh/G2sABaSOgFgLAACAABaAvlLhvFKlGp3tMw4giSJsYO/kF0FLt/jxpWH9DP0XXFQcKZzy58rR9AOxTe8q1c1QGoRBkeFrW5crBHhJGaTr4jBC8q7c5TiYsAKYyhos1skCJ6DlqJuVzJ/1Hx276Z82foQgYHjVTFViauXNAiLCBOxJvdRl4KGi8fLlsdPDw4WEGAq/FYBzfxLoWZQD+E9Cd0niaxdaXSAIblMEeULlw3K7NskknoreEjK8DS66hmCqeB7NSHO3gyQQJCpzg4ggQPlei9k6XeUQHC4Ef3W/hUkQs7iym4bjHOawVCAIOk+oJ1teyvsLXsLgj71SvHOz7mhxpNJE52x/C/cEC+V17jTMVTYLHC5Y4WJDmzcEaiNRuuaeOUdo68eWMkdnSryn6bLHy9fULl8PjhEyL7bjXXyhW+ExoMXUKf0qUPg4+gCenufVUfFOFZrgen6fouio1J8j9gItTDW+vKOciyrszUnFnlmN4cWGyZ4fVJtv7LueK8Kz3DYtoOXVclieHOY6QNFlKLizojNTRPuui13EJqhTkSjOpJozeiuhYnO5WJ2I5YUFHukxmCC5tSfCWnoQZ/qB/JVohAv2ckwoVqNGnrVbTeP8Ae0HTk6RO9wnKNSoJlgJHJ0T5SETvXkeKi8DXVkE/1dE0qG3ZR4k06gyVarnM2c1oJmNHZAQZvBFtvNLFABoZTq1nDUF5aQ3yLgHD0VpxLij3DK2i4DQkls6aC8fVUTuGF7stPMwxP44aIGp1j0V2RQpiGlh7xz3C5hwIa5x5zEn7uqmrVJNyT1P6qVcOmM09Y5dUNtMnVNyJUW2NMNHLcVS6dJaGe8EnTkEai3NoA0G0Nm/mSSTppogYejJV3gsNcJKTbKcFFDvC8GBFl1uCwsqr4XhfEu0wGCsF1Qejhydi1DCSicUwn7o+SvMPglPG4WWEdFpezOtHkFCgwvB6wQfqnsdw9pA7tpt/KYlONwIbVcHCwOsb+Stn0GgB0flpoQFT7I9HO1iKeRr2+KBMafQ9FV9oKZfScWiw8v0XS42iwnvKgytFrgzOxmb/AClq9AObb8J25z9NVjJG8JHl7QpQrfi/BX0iSASzWeXmq5rbaoiXJ0BKueyeHzVj0afqFWUqDnuDWAknQBdzwDhIoMl/4jd0j6EX0/NY55VGl2aY+7LKng2kQ5g6XRMJgQJDBGtsxy7fPQJmtSLfGyAHDUyQflHo1CIDmtBduJEct/0WX40J1bHmlFukKsw2Wxvrr+XNdl2Uw8NsqCvQzEdV23Z/C5WBdaao5yybRVRxXgDHy4NbJuQQNeY5FdE1qyoyRoocilo8sx/Bwx1mgen5obMSad9hrAuD1C7ziXDw4aLlMbw0gmRaNP7rkyw9o78OW9MawHEgTErosDi7XXnNXDkGWEgj6bA/qrXBccLXRU5gE9SJBI2nX3Gy545ePZ0Tw8lo7/uwZIOvIGPvoqvjHDBqAOt513R+FY+wIOquHDMDcGdb7Lpi1NHG7gzgaWHyuI2TXcKz4hg4cY5qLaCySp0auV7Ko4bosVr+zrFRNnmwpIrMgMFwB5Ewm+6UTTabET53VaKSMysN8wkbyPnoqrivGGNOUVGzyBFv7qw/8XS17pn9IUf2RrbhrQegFuQScylBs5qq97x4WOJ2kZW+5ufZI4vCuAIqEl3JtmjpzcuxMgSbfVIV6BddwvsOXn1Ry+IOP04utgDvbom+G8Nbq6SE7jqDhrB8kDAVDPIC0Ko/0rXoDRwkOIhXWCw909QwYqCRqnsJgCDcIX6snIrRYcGwcXXY4KjZUnDcORC6LBhdUZaPNyR2N06a3UpWRWBTIV2QeddpsGadTONClMPWL2gbx1tvC7vjHDxUYRC87rUXUKkHSfZaxdozkqCnDB5yTq6ZIzX3LZHnfqi4nhraQLnVCYnaSSTc/MI2DxLSwRfedI1WOMujkJ6GbnzKWRP0EGJ/szS1p1nxGdTexjYKvq8AoOJf3YjyiTMe6taTmy57nBzSfEGyTMggZvb3hHqv7xzXNIDNDNo523kWXntTjKzsUotUKYXgzKcZKYAJBt1gSnThQPCRM3bF/YalSfjAwNDdB62H6gFC4lUDyHtAMQRczvpeOSrHilNqRMsijos6eDhoF4Aki1vTl0StaiDYgT00+UalXdlBIiw0sffaxCAZe4Aazt52XZGHFUYOVux7heG7yoBey7/BYeAAqrs9wvI0E6rpabIWU36NIIHkWi1FcoFZmlCWIYFUYzBgq+qhJV2wChvWxx70cRjOFkvgWvry6qpq4QlxyyWiw69Y+ei7fEU5sN0B2Fa1se64ZwTPUw5Guzm8DizReAZyGP8ArM38hp6Lt+G4gwbzK5nHUgLgAmIFp+FY9nWPbTGYReB5TZTjTix/kxjKPIvcTSlLiinaS2WLazg/hXnD9Fic7taQFnnxwiGcJGyunUVtuFnVUaqVFJ+z+gQm07wxpeeZ/CPVXzeFtJOdznD+UwGj0Gvqj9w1ohogdEKIOZzdXh38T7u+B5KsxuVu4C6PiBcbN13PJc9i6LWAkAvf7n3OgVUCZRYtoMmI87JU4IvEMBkXMdLp6rg3vPjO/wCFt7ci7/CboYUAiLH1J9laihts1wSq0khrX9fCbEaidl2/D6Qc0Wnz1XO0Kb7vpsDZ1zCCfQG/qpYXjHc1GGoW5XeFzyQ0NM7y6/mLKkq0RKTaO2w+FGyeoUosqVvH6MF7agcwaltx76fKtMNxJrgCMpB6ifv9E+ujGUbLBrEQBCp4oHy5yEUVWndWpGDgyL2yuf47wcVAbXXTQEKpSlaKZLieSYnDPouIcCWn4TXDHCdZzDfSLfou/wAfwlrxcLmsZ2YIMsWnNMzeNlJXoCCGWk6azupyA2+w2EkymmcIrMNmk/Kh/wCKrlximb6Wjy1StPsOEvQrVYAbkEHbb2B5SEbCuBLjAsN9DE7eZVxS7O1zBdkH/JwPuGynuG8EoSZxDHOFnBgDoMwRM2uIuFXOKQeOTZR0O8eYDdDb7+9V1HAOA5fE4XVhh6FKnZoJ/wCR/SBumamKdTaX1XU6bBubACYEmddFlLKvRtHE/ZaUGgBFdUgSYHmuep8SvlqV2tLiYLWvblEmCcwLYj+IkDon8BhaneVWudIGUtmTrmuCdBoIFrdVg7NlGhqrjGjUnfRjibchCWdi3n/8X/8AZzAT6NJgeaaFNwEkz0gD7PqsJBgtEAgHqOcjmpKpCH7VUP4qTm+rD8hyE+lUOseoB/NWobqDrsid0EmrKTS9FI7CO1/JaOAJ1ur7IFEtH+FLgh+V+ioZw4DZGdhREKwezyUKmqKIcmxVtOFKFMLTlDQWQy9Fi1KxFDKPuFMUU93SzItEhchLuEGtTVg8JKum9DWylxlOdfYKqxGEG+/Ky6KpTSmIojUqDRM5bEUiDAgCLnl5KeHAFwI5Rd7usanzKfxmAe4tLMoF5zNJvsQJGl9Qo06eVxaxsmPFUdoI2n+LyFhfRXEHL4AxI8JNZ3d07b3PQu28m+6rcLREkUqLshI8bzOYRqG3J/7BXdPh4e9tSoM4aB3bXAGOdRw/mt6eacq0zcjRaOVdCir7K6jw85SHE30ytJIEQBd0AR0j6of7K5r202OdnJzBg8JiRJc5os0kH7mLSjhiTdxH1P6JXh/DxUL67ph++pc1pIaGkjwgbxqeguk29spxitIJUq187WyyWiHPph74g3bIIvbQjYpnhfaB5zd80thwAJpvLiIFnMYTkdfQm+YKHEB3dHLSlh/Aw5iQzcugmLNBItsAlqbX1HtpsmlRpwXCzn5yLCTIDo8V5jMJvoL6JwOhfxvLGam8BxytzZQ5x0HgBLmjS50m6LjOK0abM9R4YZAyOmTP8obr5xteElQ4bTBEZg4QS7Mc7rzczf70UeIUqTA15GYMqtdDiXXMtkFxOhcD6JWS8YT/AOQNALgx7WAkTUe5ma0xTBBDuUSD0RcJjqtS9Om4SAYrvDJBAIyOYHcxrdV+Jwjajg8hozPlziAS/wDduFmmwFhrMwCm8DhGGmMwBc21wIixbYiNIk6m6fJB4i07yA41CKeUSfGHNi0kGxOvIFL4Su01GzVzNe2T4SwsmYiRLhIiDca9EpWr97WFKq1pDPE61n6Gna9mkmZ3A2hWVIADwtAEzAAGnTmnyEsbJAs8bqbHuLdO8/8ArmNAwGTrOwm0pTiDDWpB9AtpE0yIDAIJa5r6bhyki2xZKebUmw5palTIe6/hfDtNHaO94Hyp5tFrF9GOGllbBtp1M2YNDHQ7KZbYglpGUzy6I1Gs4Duqjg9t8jjGa/8AA47kbHcdRdajgiHF9OQCZfaQ42F+thdWAomIc0eunokDjFEaRAbkaAGgRFiI5QgYcuo1DlJ7uo0ACJDHNJMNI/C2HcrQmhRj/dyJ/MDdEa+0W9r+RSToHXoaE2m3Q3vzUhbUzHtdLtB5/fJTY73QTQcuuIUg780Au2U2j9UCoK13wfhbYPg/C0weU3/wt5vvmghm321UCpVFqNOvwgQJw+/lBn4R3fZQg1SykQyrERYlQrFiFEhHIshuatAFqiVqU085qG5illIrjTUHUVYGmommkOyudh0riMHmBEW+7eSuHMQXNVCspX0o28yt0mAp9zLqdKkii+QlXa0jJu45eREgmbaWB9Ud1MARATJw4131Wd2m3qgT2UuOw5dUp5Q0uZ4odo0nwioRvAzwOZCdo4UMblE7knckmS42uSbpxmHgk7u1PQaDy/UrbaR6JNvotSI0aNuizE4bPAI8LTMbEjQ+nJN0aHX4RXYcbkp2yXNWVNfDh0fexH5o1OnBBFtj1TvdDkitaBsFKsp5CrxOF0e0QWumR1EOB8x9ArKhSKlUZmaW8xCYYIACohzFqmGnU29VNtMbNHyfqjuUYQHJmNcZBk2lHB/ygsPqpGP8Isk2+Z6+i0yxtMrUrMspFoKHqbBzWmUxHX1RGN80US2SY3yhFDYtqotapxCZDNIZ+/JFe3bmh5RKQIk55Kjl66fcrYUiPv0QBAcvuVpbLVtITILFKFiYgZCG5qNCiQgYAtUCxMlqiWoAVNNaLEzlWnNQMUe1L1GJ17UEsSAr3U1INTZpqORAxafJYivp+S0WIGDL1gqLBdRjmiyqG6bwpkpdhsiBOyaN5ltYsCQEkQOUcqm1qYEpKj5qbdYUu75lAEAZU2sPVFYwaorGJ0Fgms8/Zbyb6JlrLrRG337Ji5Aw36f2RaegF+qg1sRy/wAo1PYc/uUAzA0X5rMvvv8Aqtt+iJ9j2SJBXsFkbKQCiBF0DNOCzZTWjZIRErQWLEUIzKsWLEwP/9k=" id="679" name="Google Shape;679;p4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ISEhUTExMVFRUWEhUVFRgWFxUVFhUVFRUXFxcVFRUYHSggGBolHRUVITEhJSkrLi4uFx8zODMtNygtLisBCgoKDg0OGBAQGC0dHR0tLS0tLS0tKystLS0tLS4tLS0tNSstNystLS0tNS0tLSstLTctKy0tLS0tLS0rLS0tLf/AABEIAOcA2gMBIgACEQEDEQH/xAAcAAABBQEBAQAAAAAAAAAAAAADAAIEBQYBBwj/xABJEAACAQICBQcIBgULBQAAAAABAgADEQQhBRIxQVEGEzJhcYGRByJCUpKhsdEUYnKCssEjM1OiwhZDY3OTs8PS4vDxFSSDo+H/xAAYAQEBAQEBAAAAAAAAAAAAAAAAAwIBBP/EAB8RAQEAAgIDAAMAAAAAAAAAAAABAgMRMRNBUQQSIf/aAAwDAQACEQMRAD8A9ximH5Z8u/ozGjRUNU2FjsU7xbeZ53pTlPisRcPXe3AHVX2RYe6B7ZjdOYWllUr01I3FxreyM5T4nl9gV2O7/ZRh73sJ4lT2/OSEaB6lX8pNP0KDH7TBfcAfjIVXyi1vRpUx26zfAiefo8KGga5/KBim2ai9i/MmL+VuLbbVPcEHwExitJ1GpA0v8osSdtZ/G3wj00zXO2rU9tvnKCnUklHgXYx9Q7XbvYn84/nydufbKylUhxUygTErmSaeIPGVK1ZJovAuKVY8T4y4wq3HScdjGZ6m+cvMDVygTVpsP5x+9iY9i42VG77H8o1amc5XqZQCpWf179qr+Vo76Y31T3EfnIgq2gnxAgWH/UeIHtfMTq6Up7Dcd1x7rylq1LwUDT08UjbGB78/CGmXpRYXFNYFSVuAbbvA5QNRFKqjpRh0gCOIyPhJ+HxSP0TfiN47oBooooHl3LHkg9Ry9LNxfWQnpC9wVPznn+Kwz021XVkYbmBBn0LpVP0ZbeouDvHH3TOVqi1V1atFKo67fAwPGBCK09MxvIvCVs018M9tlwynrtnx3ESkxXk7xIzpvTqDtKnwNx74GSUw6GTsTyZxdPpUH+6Ncfu3kNqRU2YEHgQQfAwOWEIhgbRwgSkqSTSrSuUwqtAtadaHWrKlHh0qQLFXh6VWVq1YdKkC5pV5Z0MZaZunVkxK0C+GPMY+LJ3ypWrCipAsRiDxjxVvK9akIrwJwedDyItSEDQJHOkAngDB6OuKVO+3UW/gIPE1LU2+yfeICrpihT21FyFrDztnZAuQ0gaVx4oLzoNmU3XrPqniDMxpTl0lMeYlzuL5fu7YzkVgKml3bEV3/wC3pVNQqL3qOFVig3KlmW5G29usB61hqwdFcbGUMO8XhJwC07AFiUujDipHiJk02zYMwAucgJQUNHKRtzgAx+ENSiQps4GtTYbVcC4PZuI3gkSLo+uKtKnVAK69NXsCRYsASMuuV3KrSmIweHqvRXnHVCbHcvpPb0tUXa2+0r/J5pVamEp07501CG5uTbYYGqGIqjY57CAYqmMY5NTpuOvL5zl5wwIdbDYVunhFvxUL8cjIVXQuj2206idnOfO0t7RjLAoanJnAHZXqL2kD4rBHkphz0cWO8A/C0v2QQD4dTtA8IFI3JEbsSp+7/qgzyWYfzqeBH5y2qaPp+ovgIFtGp6ogVv8AJ5x/OJ744aGcemniflJFTRydfiYI6PXr9pvnA4NGOPSXxPyj1wjD0l8YNtHr1+03zgH0cnX4tAm6tvSXxjWxKjePGVz6PTh8ZFqaNpeoIFtU0tTXay+Mi1eUtNfTTxlW+Bpj0B4SLWoJwECxq8r+B8Fv+RkOtysqHZr+Or8pAdRwkaoYBMTpqsx2DvJY++QamIqNtc92UdUMEYAeZGZNyQNpznuXkewnN6MpG1jUqVah/tGUH2UWeJWyPXYT6I5FU1XAYUKQQMNSzHHUGt77wLqKKKAHGfq3+yfhM5SxOq4GsNY3IFxcgWuQN4Fx4iahhcWO+eb8qaT4X9OPOdagY5Z8yjhGVeF0qBrcSYF/p3VZQ2/eJ5Hot/oWOekuVMsCg3c2+YHYpuv3Z6fpHGK1EOpupAIPUZ5Lylqk4inUVGICsGKqSAFYFdYgZdJoHsOGq6ygwt5VaDq61JDe4Kg+6WYgOvGtOmcMBhEYY+8a0ATwbQzQTQI7wJEkNBNAC4gKkkvI1UQIzyLUkqpI9QQINcyDVk+sJEqiBAqCRXWWDrI1QQIRWc1IZoy8DmGw5qVKVIbalVEHa7BR8Z7J5OsS1PnsDUPnUKjhb71DWv1Agqw+1PPPJ3g+d0jQyyp61VvuqdU+0UnoHKIfRNJUcSMkrAJU+0llJPWUK/2ZgbiKKKApj+X1B+bZlt5q84Ad5BCPc8LMh+7NhKjlKq82rN0Q4V+GpUBptfqGsG+6IK8lpnG83zKUXNE+dTY2GqjZgHPdeVeBFTnQNRwAcyRYXHDOegaKYqr0m6VJ2U8dpzPada3Vad+hqS+XpA+Kr+YMB+jCqjUtY6oew2AMSPC4J8dwlkhkDD4TVvYDPbbf2ybTBG2AW8axnDOEwEY0zhaN1oHGgmj3aCYwBvBtHOYPWgMeAqQzkQDtAA4kWtJTtIWIaBEqtItQyRUkdxAjVDIrmS6ggGSBEIjGElMsAxAOfhA3nkYoA18RUtmtJFB6nYk/gXwm35fYEVcFUNvOo/p1/wDHctbrKFx3zP8Akcp/oMQ+rbWrBb8QqA27tc+M9AqIGBBFwQQRxB2iBVclNIc/hab3uQuq3auV+8WPfLeYjycOaRr4VjnScgdeoxpk+5D3zbwFIOm6QahVDC41CT93P8pOjKyayleII8RaB5u2I1atNjtqoabnjUpWGueJYahH2paUQCTfLzV+LX/KVVandHW3nKBXXLY1Oy1B2lCpH9WZPwtcGx3FT8V+ZgSPo7DNG8ZKo1KozsGkPUU7DaGoGqNjXgSvpY9KnGmrTO4iJcVUG1bzpxgO1BAEy0zvME6D1oZqtLeLQTc2eMAD0+sQDrJL009aR6lJfWgR6imBsYStTHrSMaH1oCdTI7g9U7Uw/wBcyJUofXMB9S/EQLqOMY1FfW94gmROJgNq24yNVYQzskjVai8IAWaBa/CGapwEA5YwB1BIpYDYLn4SS6cTGpRLkImRdlUdrEAfGB7R5NMEaWjqOsPOfWqnrFRiyH2NWaiMo0gqhVFgoCgcABYCPgYep+g0xlsrKjW+2Ch/epg983ExHLsc3isHWHFlY/YdHHu15t5yBRRRTowGKYpXcgXKVGIHrAFgV+8hZfvSHRsj80DdQQ9JtzUainUI8VHcZYcoV1cW/WFPio/MGQMRRulxm9Emoo3tQZgXXr1HN+pagECWYlcjYTOU3DAEbCLjvnSIElMU/EGFGNO8CQCZ3nIE1sSp2rGF04SIHnS8AjFJGqBZyo8i1HgKqq8ZHZF4xOYJgIHKtNOMjOqcffCVAJFa0DrKkEdSOMExgNqFdwkao3VCloFoAyxgm7Y94wmANxLLklR5zHYZP6ZW/s/0h/BKt2ml8llHX0iD+zo1H7zq0/8AEMD2mKKKBkPKZSvh6TDauIXwanUX4kTV4Z9ZFbioPiLyh5fU74Nj6tSif/ag/OTtFYscxS/qk/CIFpFFFAxPLRLYlG9albvVjf8AEJWisylWWxZTcA7GyIZD1MpZeq99oEu+X1P9Q/BnT2gD/BM/RaBIpBVI1CTSqDXpE7dU7UbgwIItlmDDyLheiKZyVm8xv2dYeaOxXsBtHnavrGLD19YEEWZTqsOB+R2wH1WjA151xBlrQCa1pznILWnC0BzmR3MezyO7QG1DBMY52keq0DjtI9ZrZzlWplGK5a990BqVLjONYyOvS8bwjPAY5gmaKo0C7wHMYxo0tGloDXm+8jGHu+JqcFpoD2lyw/dWYBp6z5IsLq4N39euxH2VVV+IaBuIoooFBy7NsFU+3R/v6cNorBXoUj/RJ+ESL5QHAwbDjUp26yHDfBTL3BJq00XgijwAEA0UUUDO8u6V8LrepVRvE6n8cxtBsp6Dympa2ErjhSZu9POH4Z53hTAlqAyMpFwSwIO8NmfxQRdtaxN6qi9/29Ibz9cEgHrINvPNi0229x8Rb+GcxdAOBnqsDrK20qwvY237SCN4JG+AYOGUEbDmIJxIdDEEMSRY/wA6mZAP7RDvUgE8SBc5q0lucriAImMZ4mgKhgdLxrtB606DcgcYDHMjVDJ1dActkh0xtJ428IEOrA57jJWJYSKIHdWBYxNe8a8AbNAO0IxgKhgLWnGMZedvAcs905C4Xm8Bh1409f8AtCX/AIp4WATkMych2nIT6NwlAU0RBsRFUdigAfCAWKKKBkPKA2scLQHp1i3gAn+LNeJjNItz2lqSbRRRSepjeofhSmznIFFFFOhlemGVlOxlIPeLTyTAMbAHaMj2z16eTYynqYisvCtUt2FiR7iIEpGz7vwn/VC60hg5r13H7ut/DDkwGYmhrWKmzDon36ptnbIbMwQCMxIuEq21h0bHzlPoHeRb0d+WW8ZZCcGkTGYfWsynVdei3V6rcV+HiCEgpx92+RHEHhsQCCuqVdenT4DaWp8V32HWRvAOdlxAiuIOoTtELUEBUMDv0i+0fKBqVINqsZrQBvmc4y4G7KEYwbCAysuwg7YF48iMYjvgBcwDw7CCZYASYhHWjWygWnJTDc7jcMn9OjHsQ659ymfQU8W8lOG18eG/Z0aj95tT/wAQz2mAoopTcrsfzOFqEGzOObTjrPlcdgu33YFJyI/T4jE4rczkIfqk5fuLT8ZtJT8lNHcxhkW1iRrN2tu7hYd0uICiiigKeXcr01MfV+uKbjvQL8UM9RnnflIo2xFJ7dKkVv8A1bE2/wDZAp+c2H6y+86v8Ulytd/NPUNb2SG/KT75XgFAnNWcR7x5MCHjcKrgZlWXNHHSU7e8bMvgbGRaOJIfm6llqEZbBTrdaHYr8Vy7riWLwOJwa1FKuLg7uHWDuPWIATnlYg8CLH/mR6ixtWtUo5VtapSHRrAXq0xwqqP1i/WGYjqj5A5FW6Lqbo/Y249RzgBalBVVEJVaRKtWB0jrgSc9sdquRkrdtj4yKwI3QcDsJzUAnMNSrORq02PdYe0cpa0NAuf1rgdSZn2jl8ZjLZjj3WphleopK7iRHqX2ZzZromggyQMeLed8cpwhR0bDsEjfyZ6is0X3WGqB9yN7JnFo1D6DeBmz1Sdwgxhxx90ee/HfBPqb5L8XSwpxFSuSpYU0QarFj0i2QGzo7Zp9J8tnYEYenq/Xqbe5Bl3k90x4VR/xE2KAymct2Vax1YtFye5YVadTUxTa9Nj+sNgaZO82ABTjfZtvaTnxX/UcXTCedhqR1gdznfU+zlqrxNzsBthMVVFs94npfk4QfQKbAWLGpc7S2rUZAbn6qgDhaV05Wz+p7sJLzGnEUUUsiUUUUBTE+U+mNTDvwqsntoWP93NtMl5SMGalClb0a4bv5tx+Z90DDaoZSBvVh4gy1p6pUG+ZAPjns4SuwtMiwI3yRgLhEO8Ko8AAYB9WxtCRHMx1POA3WF85yrVta245/KdcRjiw74HKtUEZf8SkfB6jFqLc2W6aka1Gp9unsv8AWFjLZhI1UDfAqamNQZVV+jnYGJL4dj9WqM6fY4gq6slnZCU2qy+ejdjrdSJPr/77JTpo8Kx5lnoM186TFATbIMnQYdomcuq1j3FzovSC4gMGN1y3+crcV9UjKFXEMrEHOxtrbzwMx2g8HiaeKqvUJKnVu1goZg3mkBchkWyHVNDpfSgBBG0qDwGec8dxkvEe2c2c1dDEnjF9JO28yx0zx90DV0xfjOfq61zODtPvlbiqwv0gO+ZyppQnaTKs1yCTrFiTfM/CdmHLlvDZrjgN8DW0sN0yBxzH/wCx1JHqFVU+cxCqBlmxsPeRKTVU7txjQU8e7tqoGdvVRSzeytzD18Fjd+ExXbzFX46s930fo+lQQJRppTUbkUKO022nrkmUmme2PP8AI+ecLo/F1qgRaFZmJsLoyqPtMRZR1me76C0f9Hw9Kje/N01Ukb2A85u83PfJ8U3jhMU89lyKKKKbTKKKKApRcuMMKmBrgkjVp86CMiDSIqXB+5L2RNL0OcoVk9ejUX2kI/OB5ZgcWGCipsuLsMjbcSO20maPRXRSGFyLkcC2ZXuvbumf0fV8wHio+EtNHgWYeq7eDeePxHwgW/0Rt2fYYLmmX0SO6co1GGxyJNpaRqrvB7YEImDKyzOlL9Kkp7LQb4zDnbTIgVJOcDicztlrVrYM72B/3xkKr9H3OYFRWkCuM5cVko/tJDqU6P7SBEqY79GVIFztP5jLbM/ibk3PYBuCjYOszQVaVH9pINdKHrn/AH3Sc14zpW7srOFAyHjGMh4nxlrU5obNYyNW1TsUyiXKHWN+MGKXVJBDDYLQFRCdreEDmqB0iB2ZzQeTuga2kcLTt5oq84f/ABK1QX70Ud8zRULs+c9B8h2FL4+rUOylhiOxqjqF9yP4wPc4oooCiiigKKKKAooooCiiigeMnRzUGakykFCVseA2HsIse+Fwos5HFB4qSD7iJ6lpXRFLECzjMdFhky9h3jqOUyWM5J1aZ1ktUWx2ZML2v5p27NxMCoBnS0dUplTYgg7wQQfA7JwiAImMZo9gYGpAFUeQ6tuEPUkWrADVtwkZ1XhDVJGeAJ1XgJGqKOEPUaRiYAHaCZoaoJGeAxzI1SFqNBWLsFUFmbJVUFmY8FUZk9QgCJnr3kFwVqOKrW6dVKYPEUlLZcc6x8JnuTPkqxdcq2J/7ele5BINZhwC5hO1sx6pntOidGUcNSWjQQJTQWVR15kknMkkkknMk3gTIoooCiiigKKKKAooooCiiigKKKKAHE4VKgs6Kw6wDbs4Sqr8l6B6OunY1/xAzkUCvr8kD6NUdjLb3g/lK/EcksSNnNt2MQfeonIoFdV5M4tdtH9+n/mlTitGVk6SW+8p+BiigVlQiAZCdgiigdp6JrVOgl7/AFlHxMmUuROPbo4fLjzlH/PFFAlU/Jtj32ikn2qn+RWlnhfJI5sauKUcQlMnwZmHwiigXWC8lWj0/Wc9W+3U1R3CkF+M1mi9DYfDDVoUadIb9RQpP2iM2PbFFAnRRRQFFFFAUUUUBRRRQP/Z" id="680" name="Google Shape;680;p41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MSEhUSEhMWFRUXFRYVGBUVGBUXFRUXFxcXFxUVFxcYHSggGBolGxUVITEhJSkrLi4uFx8zODMtNygtLisBCgoKDg0NFQ8QFysdFR0tLS0tLS0rKy0tKy0rKystLS0rLS0rLS0rKy0rLS0rLS0tKy0tLS0tKy0rNy0tLS0tLf/AABEIANUA7QMBIgACEQEDEQH/xAAbAAABBQEBAAAAAAAAAAAAAAAAAQIDBAUGB//EAEgQAAECAgYHBAYIAwYHAQAAAAEAAgMRBAUSITFBBlFhcYGRoSIysdETFFJygsFCU2KSorLC8CND4RYzRJPi8QcXVHODw9IV/8QAGAEBAQEBAQAAAAAAAAAAAAAAAAECAwT/xAAfEQEBAQACAgMBAQAAAAAAAAAAARECIRIxA1FxIkH/2gAMAwEAAhEDEQA/APcU0RASWzvEiRqnh4Ic8DE+Z3DNctU9fGNTYjLIDQY0IOE+0YTxLHOVoS+yVZB1aELn600tgQphn8VwxskCG33oh7I4TOxQdAmRYrWibiGjWSAOZXmNZ6dRX3NiBo9mAPGK8flaFz8evXuM8Xe08mI/m8noFcTXr8WvqOMIlr3AXDmBLqs2laYQm4NPxuY35kryuNWL3DtOdxMhsuCaxwxu5b81rDXocbTv2Ws/E7qJKq/TGOe7IfD5hcdR3hWoMYFXE1vv0npJweB8LvNQmvaX/wBRw9GP1ErNdenBqitVlcUk/wA48GQfmwqdtbUn688WQfkxZUJjrlbhwSReVKq0a2pEv793BsKf5Ew1lSJT9Zfyhf8AwqjoZ1Xa8k10I9E6Ejq1pI/xUTi2Af8A1oFfUsf4nnDhfpAVGKwqGwUGn/aWnTujwz70N0/wvCswtK6cMfQO4Pb5rn2QzOauMYg3oWmtJHfgQzta8z6hXaNp2w3PgPG0OY7pOa5KMFk0s3K4j1WDpdRT3nuh/wDcY5vWUlrUWnQ4onDiMf7rgfBeGiOW90kbBt3IiUs4nH2gAHD4henia96QvFaHpjS4PcjOcB9GJ/Ebu7XaHBy6mpf+JjXENpMEsPtw+2zi3vN6rOGvQUFV6DTocZtuE9r262nDYRkdhUNeUwQoER5yaQNpNwHMqKtQIwe0ObgZ9DL5KRcnoppExzRDiRIc5MDZEAuNnt59o2w7ALq2uBwQcPUdCNNfENLiRCWmToDXOYydp4JcWyJvaZCdwlrWTpXUjaJHhRITbDXOMi0mYLG2pGd88/hXprYYBJAAJvJAEzv1rmv+IlGtUQxPqXtin3L2ROTHuPBanLtLHP6caYWZwmXzHdylkX65+yvOKTT3xCC909QwaNzRcFf0ho5iPMVnacJCI0YggAW2jNpAmZYXnDDCablcxm3WiIkwhr81VhP1qzAbMKocaQ4fRF+aQ0snGQlz8dqZFndcq0Sc0GpApNw3K7VfaMpcdSwqOulqFmJMlVaQgpzYamAQJKKa0KVr02aA5RTyUrjNMDppQmCCIwqJsNXDJMJQVw1SykpQErllVKkESWFTYsplbdLwK52szdJWM1XFImFGSVFBbMq56JVFXKai9MVPS7gqbb0Rv6O6Svo8UEudLC03vAbcnjYV6BpLXcOkURmZLi6bZ2HNEN4JB+LDI7l5DAgufEDGguccALyc7gu2qyj9iHRge2CA6WTozg0gZGQOP2SrPa709AqHRmC2jNhxobIhcA5xLROZaAe1jPG8a1nUL04fEh0Z7i1hs9qbiAHPDWknUBjjKyDgu0AlclWNbCjpMBsRjmPE2uaWuGsOEiORUiFB45Qqib6eJRY5dahiwHAkOmy+FEb78IzPubFVrTRN4m60Ig19x/E3hx3jiu60/qhxLKXBB9Izsuli9g7Q+IEEg8MFRq6ntjsDhjmPnLgdxBGS6bs1nHmcarXsN8x7ws9Zlp5qzAgFoJN37yXcUugls3QhMYmHkdZbqOzBVYNAgRRNrbDsDZm0z1EDPYUTHCUmKAVUJM5Y7r/Bd9F0YE5tsO2PYPFsus05tAez+U34HDwIHihjj6DVUZ+DHcRLxkuiqqqo0PEgDafJTPEUHvvZvgz6sLlPRopHepEMn7Rcz84aEMWfVnZkcvNHq59voEliK7uejd7sSE7wcqNJoFaE/wAOCZa7LT5orQFHGs9Eeqt1nmsptVVnPtTGyzL9KnFXUuV7+rh4BBf9WaMzzSmA05nmsqkVTSyRZi2br739LlDEqmmfRj83O8kGwaI05u5pnqIyc7osUVdTx/NB+Kfi1OMGsBgZ/cKDbZRiMH8wpDAdsKxaPEp470Anc2f5StOjvjuHbgPZva5vioqtTGOAwXM1sSMQeIXV0mG/W3i9vmoWQ35lhGy0T0EkSuPosQY4LRZEBFy6B1Rw4mMMnaGlvW5TUPRWG2+yfidPohjjqXRy7AE7k6hVREfgJdf6DiQu+iUCDCbacBLVLwmrFX0dxPpH3D6LNQ1u1nZkhjDqbRgM7RuObs5Z33XSyEtRJWvoLQ/SxmRHNAsNER130iCGN4WnncArdZx7LC36TgRuBuJ+Q27ium0Zqv0EEAiT3dp2y6TW8Bcn+DXQhCw0EIQgrVgycN2y/levO60q18J5j0cbXwxnrLdtwuwMtxb6Y8TBGxclGC1xSsqrqwbFExccxuxx8MRyJWlUBrjaabL/AGhnscDc4b1BWNUzd6SEbETP2XSwmB43ETuITKHWhB9HGaWvw37pd7hfslern0n6eKYYd0UWdTryw8ctx5q7NPucMiDxBVU0Ms/uzZ+yb28BknVO4nLU0wwmw4+UQWDrxZzxCttgFwtNk4a2kOHTBMXVCJQYZxY07wCoTVUPJjRuEj0V43JjnjWoqCHRi3B8QbokQeBUzXxB/Pjf5rz4lKHpQVnZWrLDvWI2UeL97zTxTI/17+nkmABKFek7OdSY5xjxOBA8AoXse7vRYp/8jh4FShKSgq+og4l53vefEpzathew07wCrLU5EQsojBgxo3AKdrBqSTUFIpQZeeG3drQWlSpdPay4Xk3ADNRF8WL3RZb7TvkM+KtUSgtZfi44uOO7Yr6TdV6LQi53pIt5ybk3adZVulUkMGsnAa9uwbVDTae1lwvdhrv+Z2eCjolCLjbi442T0teSv6i9o1QTEjCLEvl2gDnLAyyAJEhx39osSoT23iVwY0z94uEvwrbWbWoEIQoBCEIBc1WcKy8gfud66VYVctk+eRAPy+SsSsdxUNKojIgk9oIVl7AVHZIwWhkmhxoRnDd6RvsuMnfevnxBOQIUtGrVrjZcC13skSJOwTNo7Gl22S0C85hRR4cOIJPaCNommmJBI6jl/RQmigG02bTraZeCqGgubfBifA+8S1B0w4DZOWwpaurO24w3tLXgyvz2HKcrwc5G4EEB+H6SkVc5xn6V09ZkT1WXWRdR5AvtA8DdmV0kd9mzPN0uk/kUVnUEKOBbJuwLTLFc+fLqx04ce5XN0bSBuasiuoZzUr9A4JwixObD+lM/5fQ/rYv4B+lcMrvsNfW8IyvGN6cK2hzlPJRR9AoYcwCNFAJM5lkzgLjZuvOo/NJH0GYHtDY8SRDpzsk7JEASzyPBNp0uNrOHrTH1swZqnE0Hf9GkHiz5hyi/sPG+ub913mltJ4r0Gtp9xto6grFHpUYkWoV2wp9SaMPgOLnPtXSkGkdZrUzlmu3x8usvtx+Tj3s9Ioj3uuDWsH3nczcOCbBoTQbR7TvadeU6mUlsIAuxJkAMSceAGtURFjRe7JjT9I3CWzM78Ni6OXS9SaYyH3jhlnxyHFZ5pUWNdDbZb7RmB5nhLirMCrIYILu24YE4DcMArwdkArsFWhVc2Hf3ne0ctgGQVuaLJKe0AKDcqSGAy0DMuJH3SRLgbS0VVqyj+jhhu1zuL3F5H4laWVCEIQCEIQCzK7Zc07xzv+RWmqdasnD3EH5fNIOYiMIvCZ6aWIViIFG46wtpCNiA5oMIFMdABUbqO8YFQPdRQqdJqwlwex5Y8XTABmMbLgbiLs5qb0kUZT/exNNYOHeYiqFdRYrGsLnNID8mMaZyN82tCgh104Y+Kt1lSGxmWZEEGez93rMFD3Lh8nG+Wx6Pj5cfHKutrxBr86/FVhQNRbzTXVY77J3Oauecvp08uCaJXpJB/eI8k91dTc071RfVbsZYHZmgVa64yNx+WpTOS7xaoruWZUra/IzWV/8Anu1eCY+r3avBX+k/lsjSGd0+SZRqeXxDIOdJpuaWtOLdbTd+9+L6k4ZFalSgQiXOneJdQfkrw28onPxnG4mbQokWJaiNssAkAXW3EYyuAAE7zdMyGyWs2AoW0+eDTxUgiPOUl6XkTCGETAUYhuOJThDAQBialLRoM3AHMgc7k0bFdqlk4g2TPIeckR0CEIUUIQhAIQhAKKksmxw1g+FylQg5SIFCVapLJEjUSORkq5WkNkkknJECWikL9icUiKY5jTi3oEz1WHq8VLJLZQV/U4f7JR6kzX1CnspS1QQChN1+Cd6m3X4KWyiwgj9Ubr6hHqjP2VNJLJBCKLD/AHNPbCYMG9E8BKAgARkEtopEoQEkAJUIABatSMvcdQA5n/SsoLeqdkmT1k9LvEFKi8hCFFCEIQCEIQCEIQYNaMlEO2R6ec1nuC2K6Ze06wRy/wB1juWkNQlSIBIlQFFIkTikQCEBKgEoQlQIlCESQCEqJIAIQEqAQhCqHNC6OgslDaNk+JvPiuegsmQNZlzuXUKUgQhCihCEIBCEIBCEIKNbsmyeojrd4kLAeumprJw3DYTxF48FzMRaiU1CRKgEiVBQIhKkUBJCAE5FJJKkSoBCEIFQhKgRLNIEqASpEIi7VbJxBsv5Dzkt9ZFSMvcdQlzP+la6VQhCFAIQhAIQhAIQhALk6Q2RI1EjkZLrFy9dizFdtk7mL+oKsSqwKVQsepQVQ5CRCBUJJoQKgoCFFCVIgIFmlCRKECoSIQKhJNBKBSU2aa5yiMRVHTVKyUOesnpd4gq+q9Ah2YbB9kT3m89SrCyoQhCAQhCAQhCAQhCAXL6XuDXwzmWkHcCJeJXULndNoI9E2IfouAOwPkPzWeas9lYEGMrbHLDhxC3HDWtCBGmtVGhNLNQtengrKngpQoyUoKB6Ey0i2gelTJpZoHTQCmkomgfNCbNJaQPTXOTHPUMSIgdEiKs2IC4A4FwHMgfNRR4ylqRodSITXZuJA12Gl/6VpHoCEIWFCEIQCEIQCEIQCEIQCytKJeqxQcwAN5cA085LVWTpXCLqJGAxDbX3CHHo1IPNqLTJXETGY+Y2LTgNa69juBXPxo0zM45kfmHz8k+HFz6jFbR0wc5uI4hSNjrIo1ZPGYdsOPmrzKzYe8yW69QXmxU70iqtjwj9KW+YTwxpweOiKnMRIIigdR3ZEJho0TWEFu2l9IqYo8TWEvq0TWFBa9IgRFW9VfrHVObRXZuQWDETXRgozDaO88cwEx0eCM7XMoFdH1JvonnYNqjdWcu4zif6KjHpjnYmewYeSotRojGYG0deQVzQ1tul2z9GDEs/E+FM8hL/AHWC1pdjgMdQ3nNdXoM6b4sh2Q1nalfObp87rvshL6R2CEIWVCEIQCEIQCEIQCEIQCQhKhB5npXos+ATFgtLoOMhjC2H7Op2Wes4MGIDiLXRw44HivalzdcaHQIxLmfwXnNo7BOss8pK6jzvZjsNx5Z8JpRShOzaIPsnHk68LapujFKgz7Ait1s7XNhvnuBWO9re49pac2m7mxwPgqqVsU/ZPNvW/wAE8xNbTwIPjJVhQmHuus7O00cmmXRJ6q8YPnvLT+lqCz6b3h+/skpBSXZPd+NQiFEGInul8nFFk5gj4XeSCx64/wCsdzcl9bf9Y7m5QsDc3O4MJ+ala2H7UT/K/wBSBfWXZvd+PyStiT1n97So3AZB53sI80MhvODXcvMhBO12zmf6JbW399U1tHfmAN5+QCWUsXAbh8ygfYJF4kNbjIdUwlu152XN5nHgrNEquJGM4cJzxk4937zpN5Lo6v0Pzjv+BmHFxv5Ab0HOVfV8SkODGDDE4MYNZ29SvQ6qq5kCGIbN5ObjmSp6NRmQ2hrGhrRkPHadqlU0CEIUAhCEAhCEAhCEAhCEAhCEAhCEAoqRR2RBZexrxqcA4cihCDLpGi1Ef/Ks+4XNA+EGXRZ0XQWD9GJFbsmwj8s+qRCCpH0ILbxSLhkYczztrEptVGH/ADJ/DL9SEJozIsUtKkgU9xkhCbVbFCokSKbogb8E/wBQW1C0Pce/SSRqbDs+LylQmot0fQ6A3vOiP95wH5A0rUotUQId7ITAR9IibvvG9KhBdQhCAQhCAQhCAQhCAQhCD//Z" id="681" name="Google Shape;681;p41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clipart.net.ua/images/clip4207.jpg" id="682" name="Google Shape;682;p41"/>
          <p:cNvPicPr preferRelativeResize="0"/>
          <p:nvPr/>
        </p:nvPicPr>
        <p:blipFill rotWithShape="1">
          <a:blip r:embed="rId4">
            <a:alphaModFix/>
          </a:blip>
          <a:srcRect b="0" l="18269" r="18269" t="0"/>
          <a:stretch/>
        </p:blipFill>
        <p:spPr>
          <a:xfrm>
            <a:off x="1374346" y="1838935"/>
            <a:ext cx="2368980" cy="24917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xn--80ajkaggsc3a6e9a.xn--p1ai/wp-content/uploads/2011/10/15305pix8hires.jpg" id="683" name="Google Shape;683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60322" y="1838935"/>
            <a:ext cx="2491766" cy="24917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A/K/K/K/g/y/red-frame-icon-md.png" id="684" name="Google Shape;684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87624" y="1563638"/>
            <a:ext cx="2683935" cy="291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A/K/K/K/g/y/red-frame-icon-md.png" id="685" name="Google Shape;685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56417" y="1557405"/>
            <a:ext cx="2683935" cy="2917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AC0000"/>
            </a:gs>
            <a:gs pos="100000">
              <a:srgbClr val="63242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pre08.deviantart.net/520c/th/pre/f/2011/238/4/4/red_stripes_background_by_spooky_dream-d47y5ul.png" id="103" name="Google Shape;103;p15"/>
          <p:cNvPicPr preferRelativeResize="0"/>
          <p:nvPr/>
        </p:nvPicPr>
        <p:blipFill rotWithShape="1">
          <a:blip r:embed="rId3">
            <a:alphaModFix/>
          </a:blip>
          <a:srcRect b="24985" l="0" r="0" t="0"/>
          <a:stretch/>
        </p:blipFill>
        <p:spPr>
          <a:xfrm>
            <a:off x="1910" y="1"/>
            <a:ext cx="91420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/>
          <p:nvPr/>
        </p:nvSpPr>
        <p:spPr>
          <a:xfrm>
            <a:off x="-16684" y="0"/>
            <a:ext cx="9144001" cy="5143500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15"/>
          <p:cNvPicPr preferRelativeResize="0"/>
          <p:nvPr/>
        </p:nvPicPr>
        <p:blipFill rotWithShape="1">
          <a:blip r:embed="rId4">
            <a:alphaModFix/>
          </a:blip>
          <a:srcRect b="11440" l="27098" r="29481" t="-385"/>
          <a:stretch/>
        </p:blipFill>
        <p:spPr>
          <a:xfrm>
            <a:off x="6482745" y="1737310"/>
            <a:ext cx="2050425" cy="2170508"/>
          </a:xfrm>
          <a:prstGeom prst="rect">
            <a:avLst/>
          </a:prstGeom>
          <a:solidFill>
            <a:srgbClr val="ECECEC"/>
          </a:solidFill>
          <a:ln>
            <a:noFill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pic>
        <p:nvPicPr>
          <p:cNvPr descr="http://www.clker.com/cliparts/A/K/K/K/g/y/red-frame-icon-md.png" id="106" name="Google Shape;106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83043" y="1635646"/>
            <a:ext cx="2172889" cy="2362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6">
            <a:alphaModFix/>
          </a:blip>
          <a:srcRect b="0" l="22023" r="21427" t="0"/>
          <a:stretch/>
        </p:blipFill>
        <p:spPr>
          <a:xfrm>
            <a:off x="3557422" y="1737310"/>
            <a:ext cx="1995790" cy="2170508"/>
          </a:xfrm>
          <a:prstGeom prst="rect">
            <a:avLst/>
          </a:prstGeom>
          <a:solidFill>
            <a:srgbClr val="ECECEC"/>
          </a:solidFill>
          <a:ln>
            <a:noFill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pic>
        <p:nvPicPr>
          <p:cNvPr id="108" name="Google Shape;108;p15"/>
          <p:cNvPicPr preferRelativeResize="0"/>
          <p:nvPr/>
        </p:nvPicPr>
        <p:blipFill rotWithShape="1">
          <a:blip r:embed="rId7">
            <a:alphaModFix/>
          </a:blip>
          <a:srcRect b="0" l="17161" r="17161" t="0"/>
          <a:stretch/>
        </p:blipFill>
        <p:spPr>
          <a:xfrm>
            <a:off x="782476" y="1737312"/>
            <a:ext cx="1995790" cy="2170507"/>
          </a:xfrm>
          <a:prstGeom prst="rect">
            <a:avLst/>
          </a:prstGeom>
          <a:solidFill>
            <a:srgbClr val="ECECEC"/>
          </a:solidFill>
          <a:ln>
            <a:noFill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pic>
        <p:nvPicPr>
          <p:cNvPr descr="http://www.clker.com/cliparts/A/K/K/K/g/y/red-frame-icon-md.png" id="109" name="Google Shape;109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9550" y="1638658"/>
            <a:ext cx="2172889" cy="23622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A/K/K/K/g/y/red-frame-icon-md.png" id="110" name="Google Shape;110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16607" y="1638658"/>
            <a:ext cx="2172889" cy="236222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 txBox="1"/>
          <p:nvPr/>
        </p:nvSpPr>
        <p:spPr>
          <a:xfrm>
            <a:off x="6971329" y="4587974"/>
            <a:ext cx="194421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ГДЕ ЛОГИКА?</a:t>
            </a:r>
            <a:endParaRPr b="0" i="0" sz="2000" u="none" cap="none" strike="noStrike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112" name="Google Shape;112;p15"/>
          <p:cNvSpPr/>
          <p:nvPr/>
        </p:nvSpPr>
        <p:spPr>
          <a:xfrm>
            <a:off x="0" y="0"/>
            <a:ext cx="9144000" cy="1203598"/>
          </a:xfrm>
          <a:prstGeom prst="rect">
            <a:avLst/>
          </a:prstGeom>
          <a:gradFill>
            <a:gsLst>
              <a:gs pos="0">
                <a:srgbClr val="FF8200"/>
              </a:gs>
              <a:gs pos="100000">
                <a:srgbClr val="FF0000"/>
              </a:gs>
            </a:gsLst>
            <a:lin ang="5400000" scaled="0"/>
          </a:gradFill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1764954" y="330791"/>
            <a:ext cx="558072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200" u="none" cap="none" strike="noStrike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РАЗМИНКА</a:t>
            </a:r>
            <a:endParaRPr b="0" i="0" sz="3200" u="none" cap="none" strike="noStrike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AC0000"/>
            </a:gs>
            <a:gs pos="100000">
              <a:srgbClr val="63242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cache2.asset-cache.net/gc/480681170-seamless-formula-pattern-gettyimages.jpg?v=1&amp;c=IWSAsset&amp;k=2&amp;d=0o0HTC2NEPk0um9c0TKabeMPCoe3h4Ubw%2BdNryiqqAB0AEIdy%2FlrbdL77HZ0jl4I" id="691" name="Google Shape;691;p42"/>
          <p:cNvPicPr preferRelativeResize="0"/>
          <p:nvPr/>
        </p:nvPicPr>
        <p:blipFill rotWithShape="1">
          <a:blip r:embed="rId3">
            <a:alphaModFix/>
          </a:blip>
          <a:srcRect b="39545" l="0" r="0" t="0"/>
          <a:stretch/>
        </p:blipFill>
        <p:spPr>
          <a:xfrm>
            <a:off x="0" y="-6480"/>
            <a:ext cx="9127317" cy="5170518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Google Shape;692;p42"/>
          <p:cNvSpPr/>
          <p:nvPr/>
        </p:nvSpPr>
        <p:spPr>
          <a:xfrm>
            <a:off x="-16684" y="20538"/>
            <a:ext cx="9144001" cy="5143500"/>
          </a:xfrm>
          <a:prstGeom prst="rect">
            <a:avLst/>
          </a:prstGeom>
          <a:solidFill>
            <a:schemeClr val="dk1">
              <a:alpha val="4392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42"/>
          <p:cNvSpPr/>
          <p:nvPr/>
        </p:nvSpPr>
        <p:spPr>
          <a:xfrm>
            <a:off x="0" y="0"/>
            <a:ext cx="9144000" cy="1203598"/>
          </a:xfrm>
          <a:prstGeom prst="rect">
            <a:avLst/>
          </a:prstGeom>
          <a:gradFill>
            <a:gsLst>
              <a:gs pos="0">
                <a:srgbClr val="FF8200"/>
              </a:gs>
              <a:gs pos="100000">
                <a:srgbClr val="FF0000"/>
              </a:gs>
            </a:gsLst>
            <a:lin ang="5400000" scaled="0"/>
          </a:gradFill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42"/>
          <p:cNvSpPr txBox="1"/>
          <p:nvPr/>
        </p:nvSpPr>
        <p:spPr>
          <a:xfrm>
            <a:off x="7003225" y="4587974"/>
            <a:ext cx="194421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ГДЕ ЛОГИКА?</a:t>
            </a:r>
            <a:endParaRPr sz="20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695" name="Google Shape;695;p42"/>
          <p:cNvSpPr txBox="1"/>
          <p:nvPr/>
        </p:nvSpPr>
        <p:spPr>
          <a:xfrm>
            <a:off x="252384" y="167030"/>
            <a:ext cx="8605866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РАУНД 3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ФОРМУЛА ВСЕГО</a:t>
            </a:r>
            <a:endParaRPr sz="32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696" name="Google Shape;696;p42"/>
          <p:cNvSpPr txBox="1"/>
          <p:nvPr/>
        </p:nvSpPr>
        <p:spPr>
          <a:xfrm>
            <a:off x="4067944" y="2499742"/>
            <a:ext cx="86491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+</a:t>
            </a:r>
            <a:endParaRPr sz="96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descr="data:image/jpeg;base64,/9j/4AAQSkZJRgABAQAAAQABAAD/2wCEAAkGBxMTEhUSEhMVFhUVFRcXFxgXFxcXFxcXGBUWFxcVFxUYHSggGBolHRUVITEhJSkrLi4uFx8zODMtNygtLisBCgoKDg0OGhAQGi0lHyUtLS0tLS0tLSstLS0tLS0tLS0tLS0tLS0tLS0tLS0tLS0tLS0tLS0tLS0tLS0tLS0tL//AABEIAK4BIgMBIgACEQEDEQH/xAAcAAACAgMBAQAAAAAAAAAAAAADBAIFAAEGBwj/xAA8EAABAwIEAwcCAwcEAgMAAAABAAIRAyEEEjFBBVFhBhMicYGRobHwMsHRFCNCUpLh8QdicoIVohYzQ//EABkBAAMBAQEAAAAAAAAAAAAAAAABAgMEBf/EACIRAAICAgIDAAMBAAAAAAAAAAABAhEDIRIxE0FRBCJhFP/aAAwDAQACEQMRAD8A4+i7a/ymg0f4E3SlIW2+PomaU7qDYPlA895ge0FGpUzbZAaOaNTZyRZY5T9UZp6pVrI1RQQlYUNiuVgxJ0gR97oDXHYAo3UwOn+JRsNBM4jREbWIEBJOqif7LYr87eidhQ4anNaaZ1fA8tUrUqDn/dAdWugEi071o3QjWOwEcyqupiyeq2axI5R8+iQ+I9UrE9fJLvxR8vNJGsQbfVQ7+8kyUiqDvxDjdBdiTohnEnl7lBdUPNSOhl9QQhd8l1ogpDoOX80NzgguCiUrHQZzkMiVEPWZwiwokGqcDmhytgp2KgrVNqG1EaExBWORWlBaUVidCGGPRmvSrQitKkB2k9MMqqvaEZiALYVZ0Vjh3WCpKDk9RenZLRYkrEr3hWJWKjzJr7ahM0qpO3ykaaZpPOl/ZaWyUiypUn65bdDP0lMtYdYhV7XnkPzRG1TpCdjoetz+qkxwIkR8IAfaSfcaqTq88rDp/n3QMO5xHL4UHvndLioTJnmh5vfr/cJMaCuEGbrbi70G2/3og5z5eiiCYj705pDCOq9TPVRNU6/ohvpgXc72KVrPDDmF2nW5kdU6HY47EGwvr0+ig6qTob78kH9pbFrzyuoNfVJgU/KQp5ejRQD1A6JBlTw7A4SDKap8DxDhcxMdNU7S7J904F5ORxAnZrjpPRUoSfoUuMe2VbAALkTOy3Ldh+fyuwwnZVjXEOFjdp26hWlPs7S2aPjRV4pkeXGecvcP5fhCkG8H2XqFTgtOCcoFjqPlRo8BpZQcsgjURul4ZfRrLj+HlpeORUHOHL3XqNXs/SaJLYhI4js+wj8InoNuo2SeKQ1lxs87+VEjouvxXZZpmBe0EW+CqjFdnXNJyk22Khwki1xfTKWVJrvJSr4eqyzmz5JUVv5gR9FFg4sdaUQFKNdyMozXJ2TQ0wo7QlGOTLHFUmS0HaUVqE0ojYTJCtKKxCaitCQDLU3RCQppzDvhITHMq0s74LE6RNs8yojkmqeuh9JSdIpylJ29FYgrHcpR2tP3p9LoTG8/ZFy7X9LoGadJ/tb+60HGdPdSgDX6fqtvqk2BHWAB8ooqyObnqhvfzlCfWAtPyg1qwaMxI6Xn3/RFDGhV9POSh1K7RckeuvtP5qidjnuMNvPM29Fb8E4MaxzEzFj0PKNlMr9IpV7B1a5qAtYDfdF4Zw5znNp1JGawnnyK7rhfA2tGgHXdE45wZrqZc0hrhYE6TtMaea1hhbX7MiWaKf6lNg+zRoHMGl9PVzd283NG46LqsNw2lUpgsIc0ixGyruzPG3GKOJpkVm2MET0dBixjUK0xHDGCoatLOx5/Ez941rxsZAgO636yuhQSMZZWyWCxAa0NqtAcDaNHQYMHnvCva2DbVaWOEscCD5bR8rkuJ4+kwRVqFrH2qMrsgt2zscModG8EmIKnh+0xwzhQrVqb2BoNOq1peC0mAHAOnMPkJtpGctjnDMRFR+BrPipSg0nOiajDdnqIg+S6rC1QWwQGuByuHI/e/VeZ9qeMYetkrCqHvpm7qVOSy8SQZmDsTzSx7alzgSctSnlM03uLKzLatP4DeR1kKXNBxZ6tiA4B2YNygc3T1kQQp4Rx/AdAPCOY57LjqfbelVpg5nQ4hhDhqHDYtBnWOaYwnGrhpu0DM18FhA0APUAXUPJEahJnQcU8NKoTYACTeAJvpsoU6ILAYtbLebeuioO0XamiKTaLn5nVXtYRrAOpMWAv8q8wHEWOYGjVoi2kRYggp2qFshXpXP6x8qoLGukbNJi3v6K34himhpgzJgRuT5qtDMgAnUG4teb+RSo1ixGrwxrpkW57T58lQ8S7ODYfH5rshSgQUGs0dY+ZUuKZpGbXR5Zj+DOZJbaNiq9uILTDgvUcbgGvBsBpfceXNc7j+Bhw8X4iTt97hYSx/DojNSWzm6NcHRNMMJHG8NfSOhhRw+JI1Wd12NxLpjkYOSVCtKaboqTMmgzSitKXgKTXqiaH6ZlMUwq6m5OUnqRDULFHOsQB59QYU02ehQqTYTIlamaCd6LW+q294j8v1ugXUDIvNvW6TZSQRzpulKtVQrVikMVidh9+ahstIjjK8EEG40/TqFDC4d9d0bclPhfDHVn303XYO7NAtaWtbnbpmkNI3aSL+RGh9QrjHn2KUlDoFgezNItGeRoJEgyeRCNU4XWw7s9IvqAfhc0DvP8Ai9sRUbym/Ublq1jShpqGk4D8NUww9G1srmHyIDucIlDtHVDi1zajQ0nxCiKrCByfTInbZdMUoowlPk7J8D7dsBczFUnMcwSXBpAcP5hTdDh5AFdFS7UYOswlri6kRBPd1OuvhgBctxnjeDrMIxFRrgNhRyvH9eYtOui87x4oZv3JMbTBNpIERM6DdLmQ4npmPx9AtyPFQtactDFGKZZ0L9XMHOCCqodosdhjDcSzE0bAEnLc8tCQPOF59+0Ov4jeNLTGloTeGwjn3Nhz3Kic622XGN6SOqxvbusczandvaYlpGYDpOhnoFzFTEh0ua0NDnE5P4B/xbqPMKxdg2UmzlE7E3+qosS8uJWUZOXouSURnEcScRkkNAtDCY9Y+i03GN/izOttDYjYdEm1kqdOiLaquIlIbw2Pa02YZI1kb8pBj6qyodoqjCMotMnxOl3LM43K12d4MMRWZSFi7wgnTOfCz0zET0XrWD/0zw9SpDc3dioWicpzMpth9QuDRc1YYB/KxxCfhUlbDy1o8gxvGS95flylwIMGfUG0K54f2vLC3xvs0A5rSRucvILqO0f+ncVnCizwlzjobAOAYxrWWLnd5TaLbOOxK4Li3BTQe6m6JaSCWmWyDBDTvBBB6hEsLSBZE2dtgu1jTVbULg7KyAGu8IeTAib81c4btFPcsePF3hDjIMtmZPrAXjwokaTa/VMYbHPZEuMA2GkXB18x8KUpR9lNxZ9BYbEh4OUzcj84+Vt1Kb8t/wA+q8z7Pdp73zTqTJI15euy6nAdqGVH93eY5SPIkaHXVCyXphwa2i8c3yjn5IVSgDAPIxPPXTZSbjJgOMWv+Sym6TbRVpj2U3EOGh4uDewt93XK8S4EW/hF77HXovRajM1zz0i5tryhL4jBgi+n3r6KJRTNY5GjysNc03T+GxC6fi3BAZ8N+c39QVy2JwLmHTRYtOJrakPB623VKYStsQrSmxUnZDVEaaapIYYApMbdMzY36rSDKxFCOUYEYIVNqMxqqyEiD280DEPI8gNdUzVc0XJn6JKu8uMAeylui0VtasCBkvOiFRpNLoccpt+K3zojF3cVS17fDq0mxNr5NjB2srrC4vDP/G5t/wCFwgx5EK1H6S5lrhMJTp082fIAPxAyPYyCmm46oBLQ145uDqQ+ZJ9AuPxL8JfK5zajTA7qSJH8Q1i2081UYkVBd1Ykg2DwTfqZLQtlpaMG7Z2mO7RvZOYMdNiyk+bf7nub4f8A1XI8Wx7cwy0adIgeKP3hdPOYAPUCdbqsOIqPMmoJ5kwPQn8lru2aZ5NoytJm22nkn/RX6CMY5wLi4NaTqTAEGfCxok7iwRwIs2QSCJ0cW7CAbTqfIbGALDUHOd4ZHXcbRP3qupwHCQIkSfzVJX0S5ceykwHCnEyRP5LocHw2IsrfDYMBNVqGVjndEeBexf6H6OI47UzOyN0CqG4UzzCsXO/eEzqUw6iMwtC08Zn5TVDgJ7vvTZpMdSd4HRDxGHynwgRoZj6gwrPiePe7IxsBobEAWtrc26+yr8aS1hJ5dIXPxfs3Uvhdf6fV2Mx4lrT4HGCBAuBofMr3Xh/G2sABaSOgFgLAACAABaAvlLhvFKlGp3tMw4giSJsYO/kF0FLt/jxpWH9DP0XXFQcKZzy58rR9AOxTe8q1c1QGoRBkeFrW5crBHhJGaTr4jBC8q7c5TiYsAKYyhos1skCJ6DlqJuVzJ/1Hx276Z82foQgYHjVTFViauXNAiLCBOxJvdRl4KGi8fLlsdPDw4WEGAq/FYBzfxLoWZQD+E9Cd0niaxdaXSAIblMEeULlw3K7NskknoreEjK8DS66hmCqeB7NSHO3gyQQJCpzg4ggQPlei9k6XeUQHC4Ef3W/hUkQs7iym4bjHOawVCAIOk+oJ1teyvsLXsLgj71SvHOz7mhxpNJE52x/C/cEC+V17jTMVTYLHC5Y4WJDmzcEaiNRuuaeOUdo68eWMkdnSryn6bLHy9fULl8PjhEyL7bjXXyhW+ExoMXUKf0qUPg4+gCenufVUfFOFZrgen6fouio1J8j9gItTDW+vKOciyrszUnFnlmN4cWGyZ4fVJtv7LueK8Kz3DYtoOXVclieHOY6QNFlKLizojNTRPuui13EJqhTkSjOpJozeiuhYnO5WJ2I5YUFHukxmCC5tSfCWnoQZ/qB/JVohAv2ckwoVqNGnrVbTeP8Ae0HTk6RO9wnKNSoJlgJHJ0T5SETvXkeKi8DXVkE/1dE0qG3ZR4k06gyVarnM2c1oJmNHZAQZvBFtvNLFABoZTq1nDUF5aQ3yLgHD0VpxLij3DK2i4DQkls6aC8fVUTuGF7stPMwxP44aIGp1j0V2RQpiGlh7xz3C5hwIa5x5zEn7uqmrVJNyT1P6qVcOmM09Y5dUNtMnVNyJUW2NMNHLcVS6dJaGe8EnTkEai3NoA0G0Nm/mSSTppogYejJV3gsNcJKTbKcFFDvC8GBFl1uCwsqr4XhfEu0wGCsF1Qejhydi1DCSicUwn7o+SvMPglPG4WWEdFpezOtHkFCgwvB6wQfqnsdw9pA7tpt/KYlONwIbVcHCwOsb+Stn0GgB0flpoQFT7I9HO1iKeRr2+KBMafQ9FV9oKZfScWiw8v0XS42iwnvKgytFrgzOxmb/AClq9AObb8J25z9NVjJG8JHl7QpQrfi/BX0iSASzWeXmq5rbaoiXJ0BKueyeHzVj0afqFWUqDnuDWAknQBdzwDhIoMl/4jd0j6EX0/NY55VGl2aY+7LKng2kQ5g6XRMJgQJDBGtsxy7fPQJmtSLfGyAHDUyQflHo1CIDmtBduJEct/0WX40J1bHmlFukKsw2Wxvrr+XNdl2Uw8NsqCvQzEdV23Z/C5WBdaao5yybRVRxXgDHy4NbJuQQNeY5FdE1qyoyRoocilo8sx/Bwx1mgen5obMSad9hrAuD1C7ziXDw4aLlMbw0gmRaNP7rkyw9o78OW9MawHEgTErosDi7XXnNXDkGWEgj6bA/qrXBccLXRU5gE9SJBI2nX3Gy545ePZ0Tw8lo7/uwZIOvIGPvoqvjHDBqAOt513R+FY+wIOquHDMDcGdb7Lpi1NHG7gzgaWHyuI2TXcKz4hg4cY5qLaCySp0auV7Ko4bosVr+zrFRNnmwpIrMgMFwB5Ewm+6UTTabET53VaKSMysN8wkbyPnoqrivGGNOUVGzyBFv7qw/8XS17pn9IUf2RrbhrQegFuQScylBs5qq97x4WOJ2kZW+5ufZI4vCuAIqEl3JtmjpzcuxMgSbfVIV6BddwvsOXn1Ry+IOP04utgDvbom+G8Nbq6SE7jqDhrB8kDAVDPIC0Ko/0rXoDRwkOIhXWCw909QwYqCRqnsJgCDcIX6snIrRYcGwcXXY4KjZUnDcORC6LBhdUZaPNyR2N06a3UpWRWBTIV2QeddpsGadTONClMPWL2gbx1tvC7vjHDxUYRC87rUXUKkHSfZaxdozkqCnDB5yTq6ZIzX3LZHnfqi4nhraQLnVCYnaSSTc/MI2DxLSwRfedI1WOMujkJ6GbnzKWRP0EGJ/szS1p1nxGdTexjYKvq8AoOJf3YjyiTMe6taTmy57nBzSfEGyTMggZvb3hHqv7xzXNIDNDNo523kWXntTjKzsUotUKYXgzKcZKYAJBt1gSnThQPCRM3bF/YalSfjAwNDdB62H6gFC4lUDyHtAMQRczvpeOSrHilNqRMsijos6eDhoF4Aki1vTl0StaiDYgT00+UalXdlBIiw0sffaxCAZe4Aazt52XZGHFUYOVux7heG7yoBey7/BYeAAqrs9wvI0E6rpabIWU36NIIHkWi1FcoFZmlCWIYFUYzBgq+qhJV2wChvWxx70cRjOFkvgWvry6qpq4QlxyyWiw69Y+ei7fEU5sN0B2Fa1se64ZwTPUw5Guzm8DizReAZyGP8ArM38hp6Lt+G4gwbzK5nHUgLgAmIFp+FY9nWPbTGYReB5TZTjTix/kxjKPIvcTSlLiinaS2WLazg/hXnD9Fic7taQFnnxwiGcJGyunUVtuFnVUaqVFJ+z+gQm07wxpeeZ/CPVXzeFtJOdznD+UwGj0Gvqj9w1ohogdEKIOZzdXh38T7u+B5KsxuVu4C6PiBcbN13PJc9i6LWAkAvf7n3OgVUCZRYtoMmI87JU4IvEMBkXMdLp6rg3vPjO/wCFt7ci7/CboYUAiLH1J9laihts1wSq0khrX9fCbEaidl2/D6Qc0Wnz1XO0Kb7vpsDZ1zCCfQG/qpYXjHc1GGoW5XeFzyQ0NM7y6/mLKkq0RKTaO2w+FGyeoUosqVvH6MF7agcwaltx76fKtMNxJrgCMpB6ifv9E+ujGUbLBrEQBCp4oHy5yEUVWndWpGDgyL2yuf47wcVAbXXTQEKpSlaKZLieSYnDPouIcCWn4TXDHCdZzDfSLfou/wAfwlrxcLmsZ2YIMsWnNMzeNlJXoCCGWk6azupyA2+w2EkymmcIrMNmk/Kh/wCKrlximb6Wjy1StPsOEvQrVYAbkEHbb2B5SEbCuBLjAsN9DE7eZVxS7O1zBdkH/JwPuGynuG8EoSZxDHOFnBgDoMwRM2uIuFXOKQeOTZR0O8eYDdDb7+9V1HAOA5fE4XVhh6FKnZoJ/wCR/SBumamKdTaX1XU6bBubACYEmddFlLKvRtHE/ZaUGgBFdUgSYHmuep8SvlqV2tLiYLWvblEmCcwLYj+IkDon8BhaneVWudIGUtmTrmuCdBoIFrdVg7NlGhqrjGjUnfRjibchCWdi3n/8X/8AZzAT6NJgeaaFNwEkz0gD7PqsJBgtEAgHqOcjmpKpCH7VUP4qTm+rD8hyE+lUOseoB/NWobqDrsid0EmrKTS9FI7CO1/JaOAJ1ur7IFEtH+FLgh+V+ioZw4DZGdhREKwezyUKmqKIcmxVtOFKFMLTlDQWQy9Fi1KxFDKPuFMUU93SzItEhchLuEGtTVg8JKum9DWylxlOdfYKqxGEG+/Ky6KpTSmIojUqDRM5bEUiDAgCLnl5KeHAFwI5Rd7usanzKfxmAe4tLMoF5zNJvsQJGl9Qo06eVxaxsmPFUdoI2n+LyFhfRXEHL4AxI8JNZ3d07b3PQu28m+6rcLREkUqLshI8bzOYRqG3J/7BXdPh4e9tSoM4aB3bXAGOdRw/mt6eacq0zcjRaOVdCir7K6jw85SHE30ytJIEQBd0AR0j6of7K5r202OdnJzBg8JiRJc5os0kH7mLSjhiTdxH1P6JXh/DxUL67ph++pc1pIaGkjwgbxqeguk29spxitIJUq187WyyWiHPph74g3bIIvbQjYpnhfaB5zd80thwAJpvLiIFnMYTkdfQm+YKHEB3dHLSlh/Aw5iQzcugmLNBItsAlqbX1HtpsmlRpwXCzn5yLCTIDo8V5jMJvoL6JwOhfxvLGam8BxytzZQ5x0HgBLmjS50m6LjOK0abM9R4YZAyOmTP8obr5xteElQ4bTBEZg4QS7Mc7rzczf70UeIUqTA15GYMqtdDiXXMtkFxOhcD6JWS8YT/AOQNALgx7WAkTUe5ma0xTBBDuUSD0RcJjqtS9Om4SAYrvDJBAIyOYHcxrdV+Jwjajg8hozPlziAS/wDduFmmwFhrMwCm8DhGGmMwBc21wIixbYiNIk6m6fJB4i07yA41CKeUSfGHNi0kGxOvIFL4Su01GzVzNe2T4SwsmYiRLhIiDca9EpWr97WFKq1pDPE61n6Gna9mkmZ3A2hWVIADwtAEzAAGnTmnyEsbJAs8bqbHuLdO8/8ArmNAwGTrOwm0pTiDDWpB9AtpE0yIDAIJa5r6bhyki2xZKebUmw5palTIe6/hfDtNHaO94Hyp5tFrF9GOGllbBtp1M2YNDHQ7KZbYglpGUzy6I1Gs4Duqjg9t8jjGa/8AA47kbHcdRdajgiHF9OQCZfaQ42F+thdWAomIc0eunokDjFEaRAbkaAGgRFiI5QgYcuo1DlJ7uo0ACJDHNJMNI/C2HcrQmhRj/dyJ/MDdEa+0W9r+RSToHXoaE2m3Q3vzUhbUzHtdLtB5/fJTY73QTQcuuIUg780Au2U2j9UCoK13wfhbYPg/C0weU3/wt5vvmghm321UCpVFqNOvwgQJw+/lBn4R3fZQg1SykQyrERYlQrFiFEhHIshuatAFqiVqU085qG5illIrjTUHUVYGmommkOyudh0riMHmBEW+7eSuHMQXNVCspX0o28yt0mAp9zLqdKkii+QlXa0jJu45eREgmbaWB9Ud1MARATJw4131Wd2m3qgT2UuOw5dUp5Q0uZ4odo0nwioRvAzwOZCdo4UMblE7knckmS42uSbpxmHgk7u1PQaDy/UrbaR6JNvotSI0aNuizE4bPAI8LTMbEjQ+nJN0aHX4RXYcbkp2yXNWVNfDh0fexH5o1OnBBFtj1TvdDkitaBsFKsp5CrxOF0e0QWumR1EOB8x9ArKhSKlUZmaW8xCYYIACohzFqmGnU29VNtMbNHyfqjuUYQHJmNcZBk2lHB/ygsPqpGP8Isk2+Z6+i0yxtMrUrMspFoKHqbBzWmUxHX1RGN80US2SY3yhFDYtqotapxCZDNIZ+/JFe3bmh5RKQIk55Kjl66fcrYUiPv0QBAcvuVpbLVtITILFKFiYgZCG5qNCiQgYAtUCxMlqiWoAVNNaLEzlWnNQMUe1L1GJ17UEsSAr3U1INTZpqORAxafJYivp+S0WIGDL1gqLBdRjmiyqG6bwpkpdhsiBOyaN5ltYsCQEkQOUcqm1qYEpKj5qbdYUu75lAEAZU2sPVFYwaorGJ0Fgms8/Zbyb6JlrLrRG337Ji5Aw36f2RaegF+qg1sRy/wAo1PYc/uUAzA0X5rMvvv8Aqtt+iJ9j2SJBXsFkbKQCiBF0DNOCzZTWjZIRErQWLEUIzKsWLEwP/9k=" id="697" name="Google Shape;697;p4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ISEhUTExMVFRUWEhUVFRgWFxUVFhUVFRUXFxcVFRUYHSggGBolHRUVITEhJSkrLi4uFx8zODMtNygtLisBCgoKDg0OGBAQGC0dHR0tLS0tLS0tKystLS0tLS4tLS0tNSstNystLS0tNS0tLSstLTctKy0tLS0tLS0rLS0tLf/AABEIAOcA2gMBIgACEQEDEQH/xAAcAAABBQEBAQAAAAAAAAAAAAADAAIEBQYBBwj/xABJEAACAQICBQcIBgULBQAAAAABAgADEQQhBRIxQVEGEzJhcYGRByJCUpKhsdEUYnKCssEjM1OiwhZDY3OTs8PS4vDxFSSDo+H/xAAYAQEBAQEBAAAAAAAAAAAAAAAAAwIBBP/EAB8RAQEAAgIDAAMAAAAAAAAAAAABAgMRMRNBUQQSIf/aAAwDAQACEQMRAD8A9ximH5Z8u/ozGjRUNU2FjsU7xbeZ53pTlPisRcPXe3AHVX2RYe6B7ZjdOYWllUr01I3FxreyM5T4nl9gV2O7/ZRh73sJ4lT2/OSEaB6lX8pNP0KDH7TBfcAfjIVXyi1vRpUx26zfAiefo8KGga5/KBim2ai9i/MmL+VuLbbVPcEHwExitJ1GpA0v8osSdtZ/G3wj00zXO2rU9tvnKCnUklHgXYx9Q7XbvYn84/nydufbKylUhxUygTErmSaeIPGVK1ZJovAuKVY8T4y4wq3HScdjGZ6m+cvMDVygTVpsP5x+9iY9i42VG77H8o1amc5XqZQCpWf179qr+Vo76Y31T3EfnIgq2gnxAgWH/UeIHtfMTq6Up7Dcd1x7rylq1LwUDT08UjbGB78/CGmXpRYXFNYFSVuAbbvA5QNRFKqjpRh0gCOIyPhJ+HxSP0TfiN47oBooooHl3LHkg9Ry9LNxfWQnpC9wVPznn+Kwz021XVkYbmBBn0LpVP0ZbeouDvHH3TOVqi1V1atFKo67fAwPGBCK09MxvIvCVs018M9tlwynrtnx3ESkxXk7xIzpvTqDtKnwNx74GSUw6GTsTyZxdPpUH+6Ncfu3kNqRU2YEHgQQfAwOWEIhgbRwgSkqSTSrSuUwqtAtadaHWrKlHh0qQLFXh6VWVq1YdKkC5pV5Z0MZaZunVkxK0C+GPMY+LJ3ypWrCipAsRiDxjxVvK9akIrwJwedDyItSEDQJHOkAngDB6OuKVO+3UW/gIPE1LU2+yfeICrpihT21FyFrDztnZAuQ0gaVx4oLzoNmU3XrPqniDMxpTl0lMeYlzuL5fu7YzkVgKml3bEV3/wC3pVNQqL3qOFVig3KlmW5G29usB61hqwdFcbGUMO8XhJwC07AFiUujDipHiJk02zYMwAucgJQUNHKRtzgAx+ENSiQps4GtTYbVcC4PZuI3gkSLo+uKtKnVAK69NXsCRYsASMuuV3KrSmIweHqvRXnHVCbHcvpPb0tUXa2+0r/J5pVamEp07501CG5uTbYYGqGIqjY57CAYqmMY5NTpuOvL5zl5wwIdbDYVunhFvxUL8cjIVXQuj2206idnOfO0t7RjLAoanJnAHZXqL2kD4rBHkphz0cWO8A/C0v2QQD4dTtA8IFI3JEbsSp+7/qgzyWYfzqeBH5y2qaPp+ovgIFtGp6ogVv8AJ5x/OJ744aGcemniflJFTRydfiYI6PXr9pvnA4NGOPSXxPyj1wjD0l8YNtHr1+03zgH0cnX4tAm6tvSXxjWxKjePGVz6PTh8ZFqaNpeoIFtU0tTXay+Mi1eUtNfTTxlW+Bpj0B4SLWoJwECxq8r+B8Fv+RkOtysqHZr+Or8pAdRwkaoYBMTpqsx2DvJY++QamIqNtc92UdUMEYAeZGZNyQNpznuXkewnN6MpG1jUqVah/tGUH2UWeJWyPXYT6I5FU1XAYUKQQMNSzHHUGt77wLqKKKAHGfq3+yfhM5SxOq4GsNY3IFxcgWuQN4Fx4iahhcWO+eb8qaT4X9OPOdagY5Z8yjhGVeF0qBrcSYF/p3VZQ2/eJ5Hot/oWOekuVMsCg3c2+YHYpuv3Z6fpHGK1EOpupAIPUZ5Lylqk4inUVGICsGKqSAFYFdYgZdJoHsOGq6ygwt5VaDq61JDe4Kg+6WYgOvGtOmcMBhEYY+8a0ATwbQzQTQI7wJEkNBNAC4gKkkvI1UQIzyLUkqpI9QQINcyDVk+sJEqiBAqCRXWWDrI1QQIRWc1IZoy8DmGw5qVKVIbalVEHa7BR8Z7J5OsS1PnsDUPnUKjhb71DWv1Agqw+1PPPJ3g+d0jQyyp61VvuqdU+0UnoHKIfRNJUcSMkrAJU+0llJPWUK/2ZgbiKKKApj+X1B+bZlt5q84Ad5BCPc8LMh+7NhKjlKq82rN0Q4V+GpUBptfqGsG+6IK8lpnG83zKUXNE+dTY2GqjZgHPdeVeBFTnQNRwAcyRYXHDOegaKYqr0m6VJ2U8dpzPada3Vad+hqS+XpA+Kr+YMB+jCqjUtY6oew2AMSPC4J8dwlkhkDD4TVvYDPbbf2ybTBG2AW8axnDOEwEY0zhaN1oHGgmj3aCYwBvBtHOYPWgMeAqQzkQDtAA4kWtJTtIWIaBEqtItQyRUkdxAjVDIrmS6ggGSBEIjGElMsAxAOfhA3nkYoA18RUtmtJFB6nYk/gXwm35fYEVcFUNvOo/p1/wDHctbrKFx3zP8Akcp/oMQ+rbWrBb8QqA27tc+M9AqIGBBFwQQRxB2iBVclNIc/hab3uQuq3auV+8WPfLeYjycOaRr4VjnScgdeoxpk+5D3zbwFIOm6QahVDC41CT93P8pOjKyayleII8RaB5u2I1atNjtqoabnjUpWGueJYahH2paUQCTfLzV+LX/KVVandHW3nKBXXLY1Oy1B2lCpH9WZPwtcGx3FT8V+ZgSPo7DNG8ZKo1KozsGkPUU7DaGoGqNjXgSvpY9KnGmrTO4iJcVUG1bzpxgO1BAEy0zvME6D1oZqtLeLQTc2eMAD0+sQDrJL009aR6lJfWgR6imBsYStTHrSMaH1oCdTI7g9U7Uw/wBcyJUofXMB9S/EQLqOMY1FfW94gmROJgNq24yNVYQzskjVai8IAWaBa/CGapwEA5YwB1BIpYDYLn4SS6cTGpRLkImRdlUdrEAfGB7R5NMEaWjqOsPOfWqnrFRiyH2NWaiMo0gqhVFgoCgcABYCPgYep+g0xlsrKjW+2Ch/epg983ExHLsc3isHWHFlY/YdHHu15t5yBRRRTowGKYpXcgXKVGIHrAFgV+8hZfvSHRsj80DdQQ9JtzUainUI8VHcZYcoV1cW/WFPio/MGQMRRulxm9Emoo3tQZgXXr1HN+pagECWYlcjYTOU3DAEbCLjvnSIElMU/EGFGNO8CQCZ3nIE1sSp2rGF04SIHnS8AjFJGqBZyo8i1HgKqq8ZHZF4xOYJgIHKtNOMjOqcffCVAJFa0DrKkEdSOMExgNqFdwkao3VCloFoAyxgm7Y94wmANxLLklR5zHYZP6ZW/s/0h/BKt2ml8llHX0iD+zo1H7zq0/8AEMD2mKKKBkPKZSvh6TDauIXwanUX4kTV4Z9ZFbioPiLyh5fU74Nj6tSif/ag/OTtFYscxS/qk/CIFpFFFAxPLRLYlG9albvVjf8AEJWisylWWxZTcA7GyIZD1MpZeq99oEu+X1P9Q/BnT2gD/BM/RaBIpBVI1CTSqDXpE7dU7UbgwIItlmDDyLheiKZyVm8xv2dYeaOxXsBtHnavrGLD19YEEWZTqsOB+R2wH1WjA151xBlrQCa1pznILWnC0BzmR3MezyO7QG1DBMY52keq0DjtI9ZrZzlWplGK5a990BqVLjONYyOvS8bwjPAY5gmaKo0C7wHMYxo0tGloDXm+8jGHu+JqcFpoD2lyw/dWYBp6z5IsLq4N39euxH2VVV+IaBuIoooFBy7NsFU+3R/v6cNorBXoUj/RJ+ESL5QHAwbDjUp26yHDfBTL3BJq00XgijwAEA0UUUDO8u6V8LrepVRvE6n8cxtBsp6Dympa2ErjhSZu9POH4Z53hTAlqAyMpFwSwIO8NmfxQRdtaxN6qi9/29Ibz9cEgHrINvPNi0229x8Rb+GcxdAOBnqsDrK20qwvY237SCN4JG+AYOGUEbDmIJxIdDEEMSRY/wA6mZAP7RDvUgE8SBc5q0lucriAImMZ4mgKhgdLxrtB606DcgcYDHMjVDJ1dActkh0xtJ428IEOrA57jJWJYSKIHdWBYxNe8a8AbNAO0IxgKhgLWnGMZedvAcs905C4Xm8Bh1409f8AtCX/AIp4WATkMych2nIT6NwlAU0RBsRFUdigAfCAWKKKBkPKA2scLQHp1i3gAn+LNeJjNItz2lqSbRRRSepjeofhSmznIFFFFOhlemGVlOxlIPeLTyTAMbAHaMj2z16eTYynqYisvCtUt2FiR7iIEpGz7vwn/VC60hg5r13H7ut/DDkwGYmhrWKmzDon36ptnbIbMwQCMxIuEq21h0bHzlPoHeRb0d+WW8ZZCcGkTGYfWsynVdei3V6rcV+HiCEgpx92+RHEHhsQCCuqVdenT4DaWp8V32HWRvAOdlxAiuIOoTtELUEBUMDv0i+0fKBqVINqsZrQBvmc4y4G7KEYwbCAysuwg7YF48iMYjvgBcwDw7CCZYASYhHWjWygWnJTDc7jcMn9OjHsQ659ymfQU8W8lOG18eG/Z0aj95tT/wAQz2mAoopTcrsfzOFqEGzOObTjrPlcdgu33YFJyI/T4jE4rczkIfqk5fuLT8ZtJT8lNHcxhkW1iRrN2tu7hYd0uICiiigKeXcr01MfV+uKbjvQL8UM9RnnflIo2xFJ7dKkVv8A1bE2/wDZAp+c2H6y+86v8Ulytd/NPUNb2SG/KT75XgFAnNWcR7x5MCHjcKrgZlWXNHHSU7e8bMvgbGRaOJIfm6llqEZbBTrdaHYr8Vy7riWLwOJwa1FKuLg7uHWDuPWIATnlYg8CLH/mR6ixtWtUo5VtapSHRrAXq0xwqqP1i/WGYjqj5A5FW6Lqbo/Y249RzgBalBVVEJVaRKtWB0jrgSc9sdquRkrdtj4yKwI3QcDsJzUAnMNSrORq02PdYe0cpa0NAuf1rgdSZn2jl8ZjLZjj3WphleopK7iRHqX2ZzZromggyQMeLed8cpwhR0bDsEjfyZ6is0X3WGqB9yN7JnFo1D6DeBmz1Sdwgxhxx90ee/HfBPqb5L8XSwpxFSuSpYU0QarFj0i2QGzo7Zp9J8tnYEYenq/Xqbe5Bl3k90x4VR/xE2KAymct2Vax1YtFye5YVadTUxTa9Nj+sNgaZO82ABTjfZtvaTnxX/UcXTCedhqR1gdznfU+zlqrxNzsBthMVVFs94npfk4QfQKbAWLGpc7S2rUZAbn6qgDhaV05Wz+p7sJLzGnEUUUsiUUUUBTE+U+mNTDvwqsntoWP93NtMl5SMGalClb0a4bv5tx+Z90DDaoZSBvVh4gy1p6pUG+ZAPjns4SuwtMiwI3yRgLhEO8Ko8AAYB9WxtCRHMx1POA3WF85yrVta245/KdcRjiw74HKtUEZf8SkfB6jFqLc2W6aka1Gp9unsv8AWFjLZhI1UDfAqamNQZVV+jnYGJL4dj9WqM6fY4gq6slnZCU2qy+ejdjrdSJPr/77JTpo8Kx5lnoM186TFATbIMnQYdomcuq1j3FzovSC4gMGN1y3+crcV9UjKFXEMrEHOxtrbzwMx2g8HiaeKqvUJKnVu1goZg3mkBchkWyHVNDpfSgBBG0qDwGec8dxkvEe2c2c1dDEnjF9JO28yx0zx90DV0xfjOfq61zODtPvlbiqwv0gO+ZyppQnaTKs1yCTrFiTfM/CdmHLlvDZrjgN8DW0sN0yBxzH/wCx1JHqFVU+cxCqBlmxsPeRKTVU7txjQU8e7tqoGdvVRSzeytzD18Fjd+ExXbzFX46s930fo+lQQJRppTUbkUKO022nrkmUmme2PP8AI+ecLo/F1qgRaFZmJsLoyqPtMRZR1me76C0f9Hw9Kje/N01Ukb2A85u83PfJ8U3jhMU89lyKKKKbTKKKKApRcuMMKmBrgkjVp86CMiDSIqXB+5L2RNL0OcoVk9ejUX2kI/OB5ZgcWGCipsuLsMjbcSO20maPRXRSGFyLkcC2ZXuvbumf0fV8wHio+EtNHgWYeq7eDeePxHwgW/0Rt2fYYLmmX0SO6co1GGxyJNpaRqrvB7YEImDKyzOlL9Kkp7LQb4zDnbTIgVJOcDicztlrVrYM72B/3xkKr9H3OYFRWkCuM5cVko/tJDqU6P7SBEqY79GVIFztP5jLbM/ibk3PYBuCjYOszQVaVH9pINdKHrn/AH3Sc14zpW7srOFAyHjGMh4nxlrU5obNYyNW1TsUyiXKHWN+MGKXVJBDDYLQFRCdreEDmqB0iB2ZzQeTuga2kcLTt5oq84f/ABK1QX70Ud8zRULs+c9B8h2FL4+rUOylhiOxqjqF9yP4wPc4oooCiiigKKKKAooooCiiigeMnRzUGakykFCVseA2HsIse+Fwos5HFB4qSD7iJ6lpXRFLECzjMdFhky9h3jqOUyWM5J1aZ1ktUWx2ZML2v5p27NxMCoBnS0dUplTYgg7wQQfA7JwiAImMZo9gYGpAFUeQ6tuEPUkWrADVtwkZ1XhDVJGeAJ1XgJGqKOEPUaRiYAHaCZoaoJGeAxzI1SFqNBWLsFUFmbJVUFmY8FUZk9QgCJnr3kFwVqOKrW6dVKYPEUlLZcc6x8JnuTPkqxdcq2J/7ele5BINZhwC5hO1sx6pntOidGUcNSWjQQJTQWVR15kknMkkkknMk3gTIoooCiiigKKKKAooooCiiigKKKKAHE4VKgs6Kw6wDbs4Sqr8l6B6OunY1/xAzkUCvr8kD6NUdjLb3g/lK/EcksSNnNt2MQfeonIoFdV5M4tdtH9+n/mlTitGVk6SW+8p+BiigVlQiAZCdgiigdp6JrVOgl7/AFlHxMmUuROPbo4fLjzlH/PFFAlU/Jtj32ikn2qn+RWlnhfJI5sauKUcQlMnwZmHwiigXWC8lWj0/Wc9W+3U1R3CkF+M1mi9DYfDDVoUadIb9RQpP2iM2PbFFAnRRRQFFFFAUUUUBRRRQP/Z" id="698" name="Google Shape;698;p42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MSEhUSEhMWFRUXFRYVGBUVGBUXFRUXFxcXFxUVFxcYHSggGBolGxUVITEhJSkrLi4uFx8zODMtNygtLisBCgoKDg0NFQ8QFysdFR0tLS0tLS0rKy0tKy0rKystLS0rLS0rLS0rKy0rLS0rLS0tKy0tLS0tKy0rNy0tLS0tLf/AABEIANUA7QMBIgACEQEDEQH/xAAbAAABBQEBAAAAAAAAAAAAAAAAAQIDBAUGB//EAEgQAAECAgYHBAYIAwYHAQAAAAEAAgMRBAUSITFBBlFhcYGRoSIysdETFFJygsFCU2KSorLC8CND4RYzRJPi8QcXVHODw9IV/8QAGAEBAQEBAQAAAAAAAAAAAAAAAAECAwT/xAAfEQEBAQACAgMBAQAAAAAAAAAAARECIRIxA1FxIkH/2gAMAwEAAhEDEQA/APcU0RASWzvEiRqnh4Ic8DE+Z3DNctU9fGNTYjLIDQY0IOE+0YTxLHOVoS+yVZB1aELn600tgQphn8VwxskCG33oh7I4TOxQdAmRYrWibiGjWSAOZXmNZ6dRX3NiBo9mAPGK8flaFz8evXuM8Xe08mI/m8noFcTXr8WvqOMIlr3AXDmBLqs2laYQm4NPxuY35kryuNWL3DtOdxMhsuCaxwxu5b81rDXocbTv2Ws/E7qJKq/TGOe7IfD5hcdR3hWoMYFXE1vv0npJweB8LvNQmvaX/wBRw9GP1ErNdenBqitVlcUk/wA48GQfmwqdtbUn688WQfkxZUJjrlbhwSReVKq0a2pEv793BsKf5Ew1lSJT9Zfyhf8AwqjoZ1Xa8k10I9E6Ejq1pI/xUTi2Af8A1oFfUsf4nnDhfpAVGKwqGwUGn/aWnTujwz70N0/wvCswtK6cMfQO4Pb5rn2QzOauMYg3oWmtJHfgQzta8z6hXaNp2w3PgPG0OY7pOa5KMFk0s3K4j1WDpdRT3nuh/wDcY5vWUlrUWnQ4onDiMf7rgfBeGiOW90kbBt3IiUs4nH2gAHD4henia96QvFaHpjS4PcjOcB9GJ/Ebu7XaHBy6mpf+JjXENpMEsPtw+2zi3vN6rOGvQUFV6DTocZtuE9r262nDYRkdhUNeUwQoER5yaQNpNwHMqKtQIwe0ObgZ9DL5KRcnoppExzRDiRIc5MDZEAuNnt59o2w7ALq2uBwQcPUdCNNfENLiRCWmToDXOYydp4JcWyJvaZCdwlrWTpXUjaJHhRITbDXOMi0mYLG2pGd88/hXprYYBJAAJvJAEzv1rmv+IlGtUQxPqXtin3L2ROTHuPBanLtLHP6caYWZwmXzHdylkX65+yvOKTT3xCC909QwaNzRcFf0ho5iPMVnacJCI0YggAW2jNpAmZYXnDDCablcxm3WiIkwhr81VhP1qzAbMKocaQ4fRF+aQ0snGQlz8dqZFndcq0Sc0GpApNw3K7VfaMpcdSwqOulqFmJMlVaQgpzYamAQJKKa0KVr02aA5RTyUrjNMDppQmCCIwqJsNXDJMJQVw1SykpQErllVKkESWFTYsplbdLwK52szdJWM1XFImFGSVFBbMq56JVFXKai9MVPS7gqbb0Rv6O6Svo8UEudLC03vAbcnjYV6BpLXcOkURmZLi6bZ2HNEN4JB+LDI7l5DAgufEDGguccALyc7gu2qyj9iHRge2CA6WTozg0gZGQOP2SrPa709AqHRmC2jNhxobIhcA5xLROZaAe1jPG8a1nUL04fEh0Z7i1hs9qbiAHPDWknUBjjKyDgu0AlclWNbCjpMBsRjmPE2uaWuGsOEiORUiFB45Qqib6eJRY5dahiwHAkOmy+FEb78IzPubFVrTRN4m60Ig19x/E3hx3jiu60/qhxLKXBB9Izsuli9g7Q+IEEg8MFRq6ntjsDhjmPnLgdxBGS6bs1nHmcarXsN8x7ws9Zlp5qzAgFoJN37yXcUugls3QhMYmHkdZbqOzBVYNAgRRNrbDsDZm0z1EDPYUTHCUmKAVUJM5Y7r/Bd9F0YE5tsO2PYPFsus05tAez+U34HDwIHihjj6DVUZ+DHcRLxkuiqqqo0PEgDafJTPEUHvvZvgz6sLlPRopHepEMn7Rcz84aEMWfVnZkcvNHq59voEliK7uejd7sSE7wcqNJoFaE/wAOCZa7LT5orQFHGs9Eeqt1nmsptVVnPtTGyzL9KnFXUuV7+rh4BBf9WaMzzSmA05nmsqkVTSyRZi2br739LlDEqmmfRj83O8kGwaI05u5pnqIyc7osUVdTx/NB+Kfi1OMGsBgZ/cKDbZRiMH8wpDAdsKxaPEp470Anc2f5StOjvjuHbgPZva5vioqtTGOAwXM1sSMQeIXV0mG/W3i9vmoWQ35lhGy0T0EkSuPosQY4LRZEBFy6B1Rw4mMMnaGlvW5TUPRWG2+yfidPohjjqXRy7AE7k6hVREfgJdf6DiQu+iUCDCbacBLVLwmrFX0dxPpH3D6LNQ1u1nZkhjDqbRgM7RuObs5Z33XSyEtRJWvoLQ/SxmRHNAsNER130iCGN4WnncArdZx7LC36TgRuBuJ+Q27ium0Zqv0EEAiT3dp2y6TW8Bcn+DXQhCw0EIQgrVgycN2y/levO60q18J5j0cbXwxnrLdtwuwMtxb6Y8TBGxclGC1xSsqrqwbFExccxuxx8MRyJWlUBrjaabL/AGhnscDc4b1BWNUzd6SEbETP2XSwmB43ETuITKHWhB9HGaWvw37pd7hfslern0n6eKYYd0UWdTryw8ctx5q7NPucMiDxBVU0Ms/uzZ+yb28BknVO4nLU0wwmw4+UQWDrxZzxCttgFwtNk4a2kOHTBMXVCJQYZxY07wCoTVUPJjRuEj0V43JjnjWoqCHRi3B8QbokQeBUzXxB/Pjf5rz4lKHpQVnZWrLDvWI2UeL97zTxTI/17+nkmABKFek7OdSY5xjxOBA8AoXse7vRYp/8jh4FShKSgq+og4l53vefEpzathew07wCrLU5EQsojBgxo3AKdrBqSTUFIpQZeeG3drQWlSpdPay4Xk3ADNRF8WL3RZb7TvkM+KtUSgtZfi44uOO7Yr6TdV6LQi53pIt5ybk3adZVulUkMGsnAa9uwbVDTae1lwvdhrv+Z2eCjolCLjbi442T0teSv6i9o1QTEjCLEvl2gDnLAyyAJEhx39osSoT23iVwY0z94uEvwrbWbWoEIQoBCEIBc1WcKy8gfud66VYVctk+eRAPy+SsSsdxUNKojIgk9oIVl7AVHZIwWhkmhxoRnDd6RvsuMnfevnxBOQIUtGrVrjZcC13skSJOwTNo7Gl22S0C85hRR4cOIJPaCNommmJBI6jl/RQmigG02bTraZeCqGgubfBifA+8S1B0w4DZOWwpaurO24w3tLXgyvz2HKcrwc5G4EEB+H6SkVc5xn6V09ZkT1WXWRdR5AvtA8DdmV0kd9mzPN0uk/kUVnUEKOBbJuwLTLFc+fLqx04ce5XN0bSBuasiuoZzUr9A4JwixObD+lM/5fQ/rYv4B+lcMrvsNfW8IyvGN6cK2hzlPJRR9AoYcwCNFAJM5lkzgLjZuvOo/NJH0GYHtDY8SRDpzsk7JEASzyPBNp0uNrOHrTH1swZqnE0Hf9GkHiz5hyi/sPG+ub913mltJ4r0Gtp9xto6grFHpUYkWoV2wp9SaMPgOLnPtXSkGkdZrUzlmu3x8usvtx+Tj3s9Ioj3uuDWsH3nczcOCbBoTQbR7TvadeU6mUlsIAuxJkAMSceAGtURFjRe7JjT9I3CWzM78Ni6OXS9SaYyH3jhlnxyHFZ5pUWNdDbZb7RmB5nhLirMCrIYILu24YE4DcMArwdkArsFWhVc2Hf3ne0ctgGQVuaLJKe0AKDcqSGAy0DMuJH3SRLgbS0VVqyj+jhhu1zuL3F5H4laWVCEIQCEIQCzK7Zc07xzv+RWmqdasnD3EH5fNIOYiMIvCZ6aWIViIFG46wtpCNiA5oMIFMdABUbqO8YFQPdRQqdJqwlwex5Y8XTABmMbLgbiLs5qb0kUZT/exNNYOHeYiqFdRYrGsLnNID8mMaZyN82tCgh104Y+Kt1lSGxmWZEEGez93rMFD3Lh8nG+Wx6Pj5cfHKutrxBr86/FVhQNRbzTXVY77J3Oauecvp08uCaJXpJB/eI8k91dTc071RfVbsZYHZmgVa64yNx+WpTOS7xaoruWZUra/IzWV/8Anu1eCY+r3avBX+k/lsjSGd0+SZRqeXxDIOdJpuaWtOLdbTd+9+L6k4ZFalSgQiXOneJdQfkrw28onPxnG4mbQokWJaiNssAkAXW3EYyuAAE7zdMyGyWs2AoW0+eDTxUgiPOUl6XkTCGETAUYhuOJThDAQBialLRoM3AHMgc7k0bFdqlk4g2TPIeckR0CEIUUIQhAIQhAKKksmxw1g+FylQg5SIFCVapLJEjUSORkq5WkNkkknJECWikL9icUiKY5jTi3oEz1WHq8VLJLZQV/U4f7JR6kzX1CnspS1QQChN1+Cd6m3X4KWyiwgj9Ubr6hHqjP2VNJLJBCKLD/AHNPbCYMG9E8BKAgARkEtopEoQEkAJUIABatSMvcdQA5n/SsoLeqdkmT1k9LvEFKi8hCFFCEIQCEIQCEIQYNaMlEO2R6ec1nuC2K6Ze06wRy/wB1juWkNQlSIBIlQFFIkTikQCEBKgEoQlQIlCESQCEqJIAIQEqAQhCqHNC6OgslDaNk+JvPiuegsmQNZlzuXUKUgQhCihCEIBCEIBCEIKNbsmyeojrd4kLAeumprJw3DYTxF48FzMRaiU1CRKgEiVBQIhKkUBJCAE5FJJKkSoBCEIFQhKgRLNIEqASpEIi7VbJxBsv5Dzkt9ZFSMvcdQlzP+la6VQhCFAIQhAIQhAIQhALk6Q2RI1EjkZLrFy9dizFdtk7mL+oKsSqwKVQsepQVQ5CRCBUJJoQKgoCFFCVIgIFmlCRKECoSIQKhJNBKBSU2aa5yiMRVHTVKyUOesnpd4gq+q9Ah2YbB9kT3m89SrCyoQhCAQhCAQhCAQhCAXL6XuDXwzmWkHcCJeJXULndNoI9E2IfouAOwPkPzWeas9lYEGMrbHLDhxC3HDWtCBGmtVGhNLNQtengrKngpQoyUoKB6Ey0i2gelTJpZoHTQCmkomgfNCbNJaQPTXOTHPUMSIgdEiKs2IC4A4FwHMgfNRR4ylqRodSITXZuJA12Gl/6VpHoCEIWFCEIQCEIQCEIQCEIQCytKJeqxQcwAN5cA085LVWTpXCLqJGAxDbX3CHHo1IPNqLTJXETGY+Y2LTgNa69juBXPxo0zM45kfmHz8k+HFz6jFbR0wc5uI4hSNjrIo1ZPGYdsOPmrzKzYe8yW69QXmxU70iqtjwj9KW+YTwxpweOiKnMRIIigdR3ZEJho0TWEFu2l9IqYo8TWEvq0TWFBa9IgRFW9VfrHVObRXZuQWDETXRgozDaO88cwEx0eCM7XMoFdH1JvonnYNqjdWcu4zif6KjHpjnYmewYeSotRojGYG0deQVzQ1tul2z9GDEs/E+FM8hL/AHWC1pdjgMdQ3nNdXoM6b4sh2Q1nalfObp87rvshL6R2CEIWVCEIQCEIQCEIQCEIQCQhKhB5npXos+ATFgtLoOMhjC2H7Op2Wes4MGIDiLXRw44HivalzdcaHQIxLmfwXnNo7BOss8pK6jzvZjsNx5Z8JpRShOzaIPsnHk68LapujFKgz7Ait1s7XNhvnuBWO9re49pac2m7mxwPgqqVsU/ZPNvW/wAE8xNbTwIPjJVhQmHuus7O00cmmXRJ6q8YPnvLT+lqCz6b3h+/skpBSXZPd+NQiFEGInul8nFFk5gj4XeSCx64/wCsdzcl9bf9Y7m5QsDc3O4MJ+ala2H7UT/K/wBSBfWXZvd+PyStiT1n97So3AZB53sI80MhvODXcvMhBO12zmf6JbW399U1tHfmAN5+QCWUsXAbh8ygfYJF4kNbjIdUwlu152XN5nHgrNEquJGM4cJzxk4937zpN5Lo6v0Pzjv+BmHFxv5Ab0HOVfV8SkODGDDE4MYNZ29SvQ6qq5kCGIbN5ObjmSp6NRmQ2hrGhrRkPHadqlU0CEIUAhCEAhCEAhCEAhCEAhCEAhCEAoqRR2RBZexrxqcA4cihCDLpGi1Ef/Ks+4XNA+EGXRZ0XQWD9GJFbsmwj8s+qRCCpH0ILbxSLhkYczztrEptVGH/ADJ/DL9SEJozIsUtKkgU9xkhCbVbFCokSKbogb8E/wBQW1C0Pce/SSRqbDs+LylQmot0fQ6A3vOiP95wH5A0rUotUQId7ITAR9IibvvG9KhBdQhCAQhCAQhCAQhCAQhCD//Z" id="699" name="Google Shape;699;p42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frazy.su/wp-content/uploads/2015/12/zheltoe-solnce-vosxodit-1920x1080-67990631.jpg" id="700" name="Google Shape;700;p42"/>
          <p:cNvPicPr preferRelativeResize="0"/>
          <p:nvPr/>
        </p:nvPicPr>
        <p:blipFill rotWithShape="1">
          <a:blip r:embed="rId4">
            <a:alphaModFix/>
          </a:blip>
          <a:srcRect b="0" l="33833" r="14010" t="0"/>
          <a:stretch/>
        </p:blipFill>
        <p:spPr>
          <a:xfrm>
            <a:off x="1374345" y="1838935"/>
            <a:ext cx="2310491" cy="24917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bottiglietta.ru/wp-content/uploads/2014/07/B760.jpg" id="701" name="Google Shape;701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64440" y="1868389"/>
            <a:ext cx="2462312" cy="24623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A/K/K/K/g/y/red-frame-icon-md.png" id="702" name="Google Shape;702;p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87624" y="1563638"/>
            <a:ext cx="2683935" cy="291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A/K/K/K/g/y/red-frame-icon-md.png" id="703" name="Google Shape;703;p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56417" y="1557405"/>
            <a:ext cx="2683935" cy="2917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AC0000"/>
            </a:gs>
            <a:gs pos="100000">
              <a:srgbClr val="63242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cache2.asset-cache.net/gc/480681170-seamless-formula-pattern-gettyimages.jpg?v=1&amp;c=IWSAsset&amp;k=2&amp;d=0o0HTC2NEPk0um9c0TKabeMPCoe3h4Ubw%2BdNryiqqAB0AEIdy%2FlrbdL77HZ0jl4I" id="709" name="Google Shape;709;p43"/>
          <p:cNvPicPr preferRelativeResize="0"/>
          <p:nvPr/>
        </p:nvPicPr>
        <p:blipFill rotWithShape="1">
          <a:blip r:embed="rId3">
            <a:alphaModFix/>
          </a:blip>
          <a:srcRect b="39545" l="0" r="0" t="0"/>
          <a:stretch/>
        </p:blipFill>
        <p:spPr>
          <a:xfrm>
            <a:off x="0" y="-6480"/>
            <a:ext cx="9127317" cy="5170518"/>
          </a:xfrm>
          <a:prstGeom prst="rect">
            <a:avLst/>
          </a:prstGeom>
          <a:noFill/>
          <a:ln>
            <a:noFill/>
          </a:ln>
        </p:spPr>
      </p:pic>
      <p:sp>
        <p:nvSpPr>
          <p:cNvPr id="710" name="Google Shape;710;p43"/>
          <p:cNvSpPr/>
          <p:nvPr/>
        </p:nvSpPr>
        <p:spPr>
          <a:xfrm>
            <a:off x="-16684" y="20538"/>
            <a:ext cx="9144001" cy="5143500"/>
          </a:xfrm>
          <a:prstGeom prst="rect">
            <a:avLst/>
          </a:prstGeom>
          <a:solidFill>
            <a:schemeClr val="dk1">
              <a:alpha val="4392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43"/>
          <p:cNvSpPr/>
          <p:nvPr/>
        </p:nvSpPr>
        <p:spPr>
          <a:xfrm>
            <a:off x="0" y="0"/>
            <a:ext cx="9144000" cy="1203598"/>
          </a:xfrm>
          <a:prstGeom prst="rect">
            <a:avLst/>
          </a:prstGeom>
          <a:gradFill>
            <a:gsLst>
              <a:gs pos="0">
                <a:srgbClr val="FF8200"/>
              </a:gs>
              <a:gs pos="100000">
                <a:srgbClr val="FF0000"/>
              </a:gs>
            </a:gsLst>
            <a:lin ang="5400000" scaled="0"/>
          </a:gradFill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43"/>
          <p:cNvSpPr txBox="1"/>
          <p:nvPr/>
        </p:nvSpPr>
        <p:spPr>
          <a:xfrm>
            <a:off x="7003225" y="4587974"/>
            <a:ext cx="194421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ГДЕ ЛОГИКА?</a:t>
            </a:r>
            <a:endParaRPr sz="20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713" name="Google Shape;713;p43"/>
          <p:cNvSpPr txBox="1"/>
          <p:nvPr/>
        </p:nvSpPr>
        <p:spPr>
          <a:xfrm>
            <a:off x="252384" y="167030"/>
            <a:ext cx="8605866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РАУНД 3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ФОРМУЛА ВСЕГО</a:t>
            </a:r>
            <a:endParaRPr sz="32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714" name="Google Shape;714;p43"/>
          <p:cNvSpPr txBox="1"/>
          <p:nvPr/>
        </p:nvSpPr>
        <p:spPr>
          <a:xfrm>
            <a:off x="4067944" y="2499742"/>
            <a:ext cx="86491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+</a:t>
            </a:r>
            <a:endParaRPr sz="96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descr="data:image/jpeg;base64,/9j/4AAQSkZJRgABAQAAAQABAAD/2wCEAAkGBxMTEhUSEhMVFhUVFRcXFxgXFxcXFxcXGBUWFxcVFxUYHSggGBolHRUVITEhJSkrLi4uFx8zODMtNygtLisBCgoKDg0OGhAQGi0lHyUtLS0tLS0tLSstLS0tLS0tLS0tLS0tLS0tLS0tLS0tLS0tLS0tLS0tLS0tLS0tLS0tL//AABEIAK4BIgMBIgACEQEDEQH/xAAcAAACAgMBAQAAAAAAAAAAAAADBAIFAAEGBwj/xAA8EAABAwIEAwcCAwcEAgMAAAABAAIRAyEEEjFBBVFhBhMicYGRobHwMsHRFCNCUpLh8QdicoIVohYzQ//EABkBAAMBAQEAAAAAAAAAAAAAAAABAgMEBf/EACIRAAICAgIDAAMBAAAAAAAAAAABAhEDIRIxE0FRBCJhFP/aAAwDAQACEQMRAD8A4+i7a/ymg0f4E3SlIW2+PomaU7qDYPlA895ge0FGpUzbZAaOaNTZyRZY5T9UZp6pVrI1RQQlYUNiuVgxJ0gR97oDXHYAo3UwOn+JRsNBM4jREbWIEBJOqif7LYr87eidhQ4anNaaZ1fA8tUrUqDn/dAdWugEi071o3QjWOwEcyqupiyeq2axI5R8+iQ+I9UrE9fJLvxR8vNJGsQbfVQ7+8kyUiqDvxDjdBdiTohnEnl7lBdUPNSOhl9QQhd8l1ogpDoOX80NzgguCiUrHQZzkMiVEPWZwiwokGqcDmhytgp2KgrVNqG1EaExBWORWlBaUVidCGGPRmvSrQitKkB2k9MMqqvaEZiALYVZ0Vjh3WCpKDk9RenZLRYkrEr3hWJWKjzJr7ahM0qpO3ykaaZpPOl/ZaWyUiypUn65bdDP0lMtYdYhV7XnkPzRG1TpCdjoetz+qkxwIkR8IAfaSfcaqTq88rDp/n3QMO5xHL4UHvndLioTJnmh5vfr/cJMaCuEGbrbi70G2/3og5z5eiiCYj705pDCOq9TPVRNU6/ohvpgXc72KVrPDDmF2nW5kdU6HY47EGwvr0+ig6qTob78kH9pbFrzyuoNfVJgU/KQp5ejRQD1A6JBlTw7A4SDKap8DxDhcxMdNU7S7J904F5ORxAnZrjpPRUoSfoUuMe2VbAALkTOy3Ldh+fyuwwnZVjXEOFjdp26hWlPs7S2aPjRV4pkeXGecvcP5fhCkG8H2XqFTgtOCcoFjqPlRo8BpZQcsgjURul4ZfRrLj+HlpeORUHOHL3XqNXs/SaJLYhI4js+wj8InoNuo2SeKQ1lxs87+VEjouvxXZZpmBe0EW+CqjFdnXNJyk22Khwki1xfTKWVJrvJSr4eqyzmz5JUVv5gR9FFg4sdaUQFKNdyMozXJ2TQ0wo7QlGOTLHFUmS0HaUVqE0ojYTJCtKKxCaitCQDLU3RCQppzDvhITHMq0s74LE6RNs8yojkmqeuh9JSdIpylJ29FYgrHcpR2tP3p9LoTG8/ZFy7X9LoGadJ/tb+60HGdPdSgDX6fqtvqk2BHWAB8ooqyObnqhvfzlCfWAtPyg1qwaMxI6Xn3/RFDGhV9POSh1K7RckeuvtP5qidjnuMNvPM29Fb8E4MaxzEzFj0PKNlMr9IpV7B1a5qAtYDfdF4Zw5znNp1JGawnnyK7rhfA2tGgHXdE45wZrqZc0hrhYE6TtMaea1hhbX7MiWaKf6lNg+zRoHMGl9PVzd283NG46LqsNw2lUpgsIc0ixGyruzPG3GKOJpkVm2MET0dBixjUK0xHDGCoatLOx5/Ez941rxsZAgO636yuhQSMZZWyWCxAa0NqtAcDaNHQYMHnvCva2DbVaWOEscCD5bR8rkuJ4+kwRVqFrH2qMrsgt2zscModG8EmIKnh+0xwzhQrVqb2BoNOq1peC0mAHAOnMPkJtpGctjnDMRFR+BrPipSg0nOiajDdnqIg+S6rC1QWwQGuByuHI/e/VeZ9qeMYetkrCqHvpm7qVOSy8SQZmDsTzSx7alzgSctSnlM03uLKzLatP4DeR1kKXNBxZ6tiA4B2YNygc3T1kQQp4Rx/AdAPCOY57LjqfbelVpg5nQ4hhDhqHDYtBnWOaYwnGrhpu0DM18FhA0APUAXUPJEahJnQcU8NKoTYACTeAJvpsoU6ILAYtbLebeuioO0XamiKTaLn5nVXtYRrAOpMWAv8q8wHEWOYGjVoi2kRYggp2qFshXpXP6x8qoLGukbNJi3v6K34himhpgzJgRuT5qtDMgAnUG4teb+RSo1ixGrwxrpkW57T58lQ8S7ODYfH5rshSgQUGs0dY+ZUuKZpGbXR5Zj+DOZJbaNiq9uILTDgvUcbgGvBsBpfceXNc7j+Bhw8X4iTt97hYSx/DojNSWzm6NcHRNMMJHG8NfSOhhRw+JI1Wd12NxLpjkYOSVCtKaboqTMmgzSitKXgKTXqiaH6ZlMUwq6m5OUnqRDULFHOsQB59QYU02ehQqTYTIlamaCd6LW+q294j8v1ugXUDIvNvW6TZSQRzpulKtVQrVikMVidh9+ahstIjjK8EEG40/TqFDC4d9d0bclPhfDHVn303XYO7NAtaWtbnbpmkNI3aSL+RGh9QrjHn2KUlDoFgezNItGeRoJEgyeRCNU4XWw7s9IvqAfhc0DvP8Ai9sRUbym/Ublq1jShpqGk4D8NUww9G1srmHyIDucIlDtHVDi1zajQ0nxCiKrCByfTInbZdMUoowlPk7J8D7dsBczFUnMcwSXBpAcP5hTdDh5AFdFS7UYOswlri6kRBPd1OuvhgBctxnjeDrMIxFRrgNhRyvH9eYtOui87x4oZv3JMbTBNpIERM6DdLmQ4npmPx9AtyPFQtactDFGKZZ0L9XMHOCCqodosdhjDcSzE0bAEnLc8tCQPOF59+0Ov4jeNLTGloTeGwjn3Nhz3Kic622XGN6SOqxvbusczandvaYlpGYDpOhnoFzFTEh0ua0NDnE5P4B/xbqPMKxdg2UmzlE7E3+qosS8uJWUZOXouSURnEcScRkkNAtDCY9Y+i03GN/izOttDYjYdEm1kqdOiLaquIlIbw2Pa02YZI1kb8pBj6qyodoqjCMotMnxOl3LM43K12d4MMRWZSFi7wgnTOfCz0zET0XrWD/0zw9SpDc3dioWicpzMpth9QuDRc1YYB/KxxCfhUlbDy1o8gxvGS95flylwIMGfUG0K54f2vLC3xvs0A5rSRucvILqO0f+ncVnCizwlzjobAOAYxrWWLnd5TaLbOOxK4Li3BTQe6m6JaSCWmWyDBDTvBBB6hEsLSBZE2dtgu1jTVbULg7KyAGu8IeTAib81c4btFPcsePF3hDjIMtmZPrAXjwokaTa/VMYbHPZEuMA2GkXB18x8KUpR9lNxZ9BYbEh4OUzcj84+Vt1Kb8t/wA+q8z7Pdp73zTqTJI15euy6nAdqGVH93eY5SPIkaHXVCyXphwa2i8c3yjn5IVSgDAPIxPPXTZSbjJgOMWv+Sym6TbRVpj2U3EOGh4uDewt93XK8S4EW/hF77HXovRajM1zz0i5tryhL4jBgi+n3r6KJRTNY5GjysNc03T+GxC6fi3BAZ8N+c39QVy2JwLmHTRYtOJrakPB623VKYStsQrSmxUnZDVEaaapIYYApMbdMzY36rSDKxFCOUYEYIVNqMxqqyEiD280DEPI8gNdUzVc0XJn6JKu8uMAeylui0VtasCBkvOiFRpNLoccpt+K3zojF3cVS17fDq0mxNr5NjB2srrC4vDP/G5t/wCFwgx5EK1H6S5lrhMJTp082fIAPxAyPYyCmm46oBLQ145uDqQ+ZJ9AuPxL8JfK5zajTA7qSJH8Q1i2081UYkVBd1Ykg2DwTfqZLQtlpaMG7Z2mO7RvZOYMdNiyk+bf7nub4f8A1XI8Wx7cwy0adIgeKP3hdPOYAPUCdbqsOIqPMmoJ5kwPQn8lru2aZ5NoytJm22nkn/RX6CMY5wLi4NaTqTAEGfCxok7iwRwIs2QSCJ0cW7CAbTqfIbGALDUHOd4ZHXcbRP3qupwHCQIkSfzVJX0S5ceykwHCnEyRP5LocHw2IsrfDYMBNVqGVjndEeBexf6H6OI47UzOyN0CqG4UzzCsXO/eEzqUw6iMwtC08Zn5TVDgJ7vvTZpMdSd4HRDxGHynwgRoZj6gwrPiePe7IxsBobEAWtrc26+yr8aS1hJ5dIXPxfs3Uvhdf6fV2Mx4lrT4HGCBAuBofMr3Xh/G2sABaSOgFgLAACAABaAvlLhvFKlGp3tMw4giSJsYO/kF0FLt/jxpWH9DP0XXFQcKZzy58rR9AOxTe8q1c1QGoRBkeFrW5crBHhJGaTr4jBC8q7c5TiYsAKYyhos1skCJ6DlqJuVzJ/1Hx276Z82foQgYHjVTFViauXNAiLCBOxJvdRl4KGi8fLlsdPDw4WEGAq/FYBzfxLoWZQD+E9Cd0niaxdaXSAIblMEeULlw3K7NskknoreEjK8DS66hmCqeB7NSHO3gyQQJCpzg4ggQPlei9k6XeUQHC4Ef3W/hUkQs7iym4bjHOawVCAIOk+oJ1teyvsLXsLgj71SvHOz7mhxpNJE52x/C/cEC+V17jTMVTYLHC5Y4WJDmzcEaiNRuuaeOUdo68eWMkdnSryn6bLHy9fULl8PjhEyL7bjXXyhW+ExoMXUKf0qUPg4+gCenufVUfFOFZrgen6fouio1J8j9gItTDW+vKOciyrszUnFnlmN4cWGyZ4fVJtv7LueK8Kz3DYtoOXVclieHOY6QNFlKLizojNTRPuui13EJqhTkSjOpJozeiuhYnO5WJ2I5YUFHukxmCC5tSfCWnoQZ/qB/JVohAv2ckwoVqNGnrVbTeP8Ae0HTk6RO9wnKNSoJlgJHJ0T5SETvXkeKi8DXVkE/1dE0qG3ZR4k06gyVarnM2c1oJmNHZAQZvBFtvNLFABoZTq1nDUF5aQ3yLgHD0VpxLij3DK2i4DQkls6aC8fVUTuGF7stPMwxP44aIGp1j0V2RQpiGlh7xz3C5hwIa5x5zEn7uqmrVJNyT1P6qVcOmM09Y5dUNtMnVNyJUW2NMNHLcVS6dJaGe8EnTkEai3NoA0G0Nm/mSSTppogYejJV3gsNcJKTbKcFFDvC8GBFl1uCwsqr4XhfEu0wGCsF1Qejhydi1DCSicUwn7o+SvMPglPG4WWEdFpezOtHkFCgwvB6wQfqnsdw9pA7tpt/KYlONwIbVcHCwOsb+Stn0GgB0flpoQFT7I9HO1iKeRr2+KBMafQ9FV9oKZfScWiw8v0XS42iwnvKgytFrgzOxmb/AClq9AObb8J25z9NVjJG8JHl7QpQrfi/BX0iSASzWeXmq5rbaoiXJ0BKueyeHzVj0afqFWUqDnuDWAknQBdzwDhIoMl/4jd0j6EX0/NY55VGl2aY+7LKng2kQ5g6XRMJgQJDBGtsxy7fPQJmtSLfGyAHDUyQflHo1CIDmtBduJEct/0WX40J1bHmlFukKsw2Wxvrr+XNdl2Uw8NsqCvQzEdV23Z/C5WBdaao5yybRVRxXgDHy4NbJuQQNeY5FdE1qyoyRoocilo8sx/Bwx1mgen5obMSad9hrAuD1C7ziXDw4aLlMbw0gmRaNP7rkyw9o78OW9MawHEgTErosDi7XXnNXDkGWEgj6bA/qrXBccLXRU5gE9SJBI2nX3Gy545ePZ0Tw8lo7/uwZIOvIGPvoqvjHDBqAOt513R+FY+wIOquHDMDcGdb7Lpi1NHG7gzgaWHyuI2TXcKz4hg4cY5qLaCySp0auV7Ko4bosVr+zrFRNnmwpIrMgMFwB5Ewm+6UTTabET53VaKSMysN8wkbyPnoqrivGGNOUVGzyBFv7qw/8XS17pn9IUf2RrbhrQegFuQScylBs5qq97x4WOJ2kZW+5ufZI4vCuAIqEl3JtmjpzcuxMgSbfVIV6BddwvsOXn1Ry+IOP04utgDvbom+G8Nbq6SE7jqDhrB8kDAVDPIC0Ko/0rXoDRwkOIhXWCw909QwYqCRqnsJgCDcIX6snIrRYcGwcXXY4KjZUnDcORC6LBhdUZaPNyR2N06a3UpWRWBTIV2QeddpsGadTONClMPWL2gbx1tvC7vjHDxUYRC87rUXUKkHSfZaxdozkqCnDB5yTq6ZIzX3LZHnfqi4nhraQLnVCYnaSSTc/MI2DxLSwRfedI1WOMujkJ6GbnzKWRP0EGJ/szS1p1nxGdTexjYKvq8AoOJf3YjyiTMe6taTmy57nBzSfEGyTMggZvb3hHqv7xzXNIDNDNo523kWXntTjKzsUotUKYXgzKcZKYAJBt1gSnThQPCRM3bF/YalSfjAwNDdB62H6gFC4lUDyHtAMQRczvpeOSrHilNqRMsijos6eDhoF4Aki1vTl0StaiDYgT00+UalXdlBIiw0sffaxCAZe4Aazt52XZGHFUYOVux7heG7yoBey7/BYeAAqrs9wvI0E6rpabIWU36NIIHkWi1FcoFZmlCWIYFUYzBgq+qhJV2wChvWxx70cRjOFkvgWvry6qpq4QlxyyWiw69Y+ei7fEU5sN0B2Fa1se64ZwTPUw5Guzm8DizReAZyGP8ArM38hp6Lt+G4gwbzK5nHUgLgAmIFp+FY9nWPbTGYReB5TZTjTix/kxjKPIvcTSlLiinaS2WLazg/hXnD9Fic7taQFnnxwiGcJGyunUVtuFnVUaqVFJ+z+gQm07wxpeeZ/CPVXzeFtJOdznD+UwGj0Gvqj9w1ohogdEKIOZzdXh38T7u+B5KsxuVu4C6PiBcbN13PJc9i6LWAkAvf7n3OgVUCZRYtoMmI87JU4IvEMBkXMdLp6rg3vPjO/wCFt7ci7/CboYUAiLH1J9laihts1wSq0khrX9fCbEaidl2/D6Qc0Wnz1XO0Kb7vpsDZ1zCCfQG/qpYXjHc1GGoW5XeFzyQ0NM7y6/mLKkq0RKTaO2w+FGyeoUosqVvH6MF7agcwaltx76fKtMNxJrgCMpB6ifv9E+ujGUbLBrEQBCp4oHy5yEUVWndWpGDgyL2yuf47wcVAbXXTQEKpSlaKZLieSYnDPouIcCWn4TXDHCdZzDfSLfou/wAfwlrxcLmsZ2YIMsWnNMzeNlJXoCCGWk6azupyA2+w2EkymmcIrMNmk/Kh/wCKrlximb6Wjy1StPsOEvQrVYAbkEHbb2B5SEbCuBLjAsN9DE7eZVxS7O1zBdkH/JwPuGynuG8EoSZxDHOFnBgDoMwRM2uIuFXOKQeOTZR0O8eYDdDb7+9V1HAOA5fE4XVhh6FKnZoJ/wCR/SBumamKdTaX1XU6bBubACYEmddFlLKvRtHE/ZaUGgBFdUgSYHmuep8SvlqV2tLiYLWvblEmCcwLYj+IkDon8BhaneVWudIGUtmTrmuCdBoIFrdVg7NlGhqrjGjUnfRjibchCWdi3n/8X/8AZzAT6NJgeaaFNwEkz0gD7PqsJBgtEAgHqOcjmpKpCH7VUP4qTm+rD8hyE+lUOseoB/NWobqDrsid0EmrKTS9FI7CO1/JaOAJ1ur7IFEtH+FLgh+V+ioZw4DZGdhREKwezyUKmqKIcmxVtOFKFMLTlDQWQy9Fi1KxFDKPuFMUU93SzItEhchLuEGtTVg8JKum9DWylxlOdfYKqxGEG+/Ky6KpTSmIojUqDRM5bEUiDAgCLnl5KeHAFwI5Rd7usanzKfxmAe4tLMoF5zNJvsQJGl9Qo06eVxaxsmPFUdoI2n+LyFhfRXEHL4AxI8JNZ3d07b3PQu28m+6rcLREkUqLshI8bzOYRqG3J/7BXdPh4e9tSoM4aB3bXAGOdRw/mt6eacq0zcjRaOVdCir7K6jw85SHE30ytJIEQBd0AR0j6of7K5r202OdnJzBg8JiRJc5os0kH7mLSjhiTdxH1P6JXh/DxUL67ph++pc1pIaGkjwgbxqeguk29spxitIJUq187WyyWiHPph74g3bIIvbQjYpnhfaB5zd80thwAJpvLiIFnMYTkdfQm+YKHEB3dHLSlh/Aw5iQzcugmLNBItsAlqbX1HtpsmlRpwXCzn5yLCTIDo8V5jMJvoL6JwOhfxvLGam8BxytzZQ5x0HgBLmjS50m6LjOK0abM9R4YZAyOmTP8obr5xteElQ4bTBEZg4QS7Mc7rzczf70UeIUqTA15GYMqtdDiXXMtkFxOhcD6JWS8YT/AOQNALgx7WAkTUe5ma0xTBBDuUSD0RcJjqtS9Om4SAYrvDJBAIyOYHcxrdV+Jwjajg8hozPlziAS/wDduFmmwFhrMwCm8DhGGmMwBc21wIixbYiNIk6m6fJB4i07yA41CKeUSfGHNi0kGxOvIFL4Su01GzVzNe2T4SwsmYiRLhIiDca9EpWr97WFKq1pDPE61n6Gna9mkmZ3A2hWVIADwtAEzAAGnTmnyEsbJAs8bqbHuLdO8/8ArmNAwGTrOwm0pTiDDWpB9AtpE0yIDAIJa5r6bhyki2xZKebUmw5palTIe6/hfDtNHaO94Hyp5tFrF9GOGllbBtp1M2YNDHQ7KZbYglpGUzy6I1Gs4Duqjg9t8jjGa/8AA47kbHcdRdajgiHF9OQCZfaQ42F+thdWAomIc0eunokDjFEaRAbkaAGgRFiI5QgYcuo1DlJ7uo0ACJDHNJMNI/C2HcrQmhRj/dyJ/MDdEa+0W9r+RSToHXoaE2m3Q3vzUhbUzHtdLtB5/fJTY73QTQcuuIUg780Au2U2j9UCoK13wfhbYPg/C0weU3/wt5vvmghm321UCpVFqNOvwgQJw+/lBn4R3fZQg1SykQyrERYlQrFiFEhHIshuatAFqiVqU085qG5illIrjTUHUVYGmommkOyudh0riMHmBEW+7eSuHMQXNVCspX0o28yt0mAp9zLqdKkii+QlXa0jJu45eREgmbaWB9Ud1MARATJw4131Wd2m3qgT2UuOw5dUp5Q0uZ4odo0nwioRvAzwOZCdo4UMblE7knckmS42uSbpxmHgk7u1PQaDy/UrbaR6JNvotSI0aNuizE4bPAI8LTMbEjQ+nJN0aHX4RXYcbkp2yXNWVNfDh0fexH5o1OnBBFtj1TvdDkitaBsFKsp5CrxOF0e0QWumR1EOB8x9ArKhSKlUZmaW8xCYYIACohzFqmGnU29VNtMbNHyfqjuUYQHJmNcZBk2lHB/ygsPqpGP8Isk2+Z6+i0yxtMrUrMspFoKHqbBzWmUxHX1RGN80US2SY3yhFDYtqotapxCZDNIZ+/JFe3bmh5RKQIk55Kjl66fcrYUiPv0QBAcvuVpbLVtITILFKFiYgZCG5qNCiQgYAtUCxMlqiWoAVNNaLEzlWnNQMUe1L1GJ17UEsSAr3U1INTZpqORAxafJYivp+S0WIGDL1gqLBdRjmiyqG6bwpkpdhsiBOyaN5ltYsCQEkQOUcqm1qYEpKj5qbdYUu75lAEAZU2sPVFYwaorGJ0Fgms8/Zbyb6JlrLrRG337Ji5Aw36f2RaegF+qg1sRy/wAo1PYc/uUAzA0X5rMvvv8Aqtt+iJ9j2SJBXsFkbKQCiBF0DNOCzZTWjZIRErQWLEUIzKsWLEwP/9k=" id="715" name="Google Shape;715;p4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ISEhUTExMVFRUWEhUVFRgWFxUVFhUVFRUXFxcVFRUYHSggGBolHRUVITEhJSkrLi4uFx8zODMtNygtLisBCgoKDg0OGBAQGC0dHR0tLS0tLS0tKystLS0tLS4tLS0tNSstNystLS0tNS0tLSstLTctKy0tLS0tLS0rLS0tLf/AABEIAOcA2gMBIgACEQEDEQH/xAAcAAABBQEBAQAAAAAAAAAAAAADAAIEBQYBBwj/xABJEAACAQICBQcIBgULBQAAAAABAgADEQQhBRIxQVEGEzJhcYGRByJCUpKhsdEUYnKCssEjM1OiwhZDY3OTs8PS4vDxFSSDo+H/xAAYAQEBAQEBAAAAAAAAAAAAAAAAAwIBBP/EAB8RAQEAAgIDAAMAAAAAAAAAAAABAgMRMRNBUQQSIf/aAAwDAQACEQMRAD8A9ximH5Z8u/ozGjRUNU2FjsU7xbeZ53pTlPisRcPXe3AHVX2RYe6B7ZjdOYWllUr01I3FxreyM5T4nl9gV2O7/ZRh73sJ4lT2/OSEaB6lX8pNP0KDH7TBfcAfjIVXyi1vRpUx26zfAiefo8KGga5/KBim2ai9i/MmL+VuLbbVPcEHwExitJ1GpA0v8osSdtZ/G3wj00zXO2rU9tvnKCnUklHgXYx9Q7XbvYn84/nydufbKylUhxUygTErmSaeIPGVK1ZJovAuKVY8T4y4wq3HScdjGZ6m+cvMDVygTVpsP5x+9iY9i42VG77H8o1amc5XqZQCpWf179qr+Vo76Y31T3EfnIgq2gnxAgWH/UeIHtfMTq6Up7Dcd1x7rylq1LwUDT08UjbGB78/CGmXpRYXFNYFSVuAbbvA5QNRFKqjpRh0gCOIyPhJ+HxSP0TfiN47oBooooHl3LHkg9Ry9LNxfWQnpC9wVPznn+Kwz021XVkYbmBBn0LpVP0ZbeouDvHH3TOVqi1V1atFKo67fAwPGBCK09MxvIvCVs018M9tlwynrtnx3ESkxXk7xIzpvTqDtKnwNx74GSUw6GTsTyZxdPpUH+6Ncfu3kNqRU2YEHgQQfAwOWEIhgbRwgSkqSTSrSuUwqtAtadaHWrKlHh0qQLFXh6VWVq1YdKkC5pV5Z0MZaZunVkxK0C+GPMY+LJ3ypWrCipAsRiDxjxVvK9akIrwJwedDyItSEDQJHOkAngDB6OuKVO+3UW/gIPE1LU2+yfeICrpihT21FyFrDztnZAuQ0gaVx4oLzoNmU3XrPqniDMxpTl0lMeYlzuL5fu7YzkVgKml3bEV3/wC3pVNQqL3qOFVig3KlmW5G29usB61hqwdFcbGUMO8XhJwC07AFiUujDipHiJk02zYMwAucgJQUNHKRtzgAx+ENSiQps4GtTYbVcC4PZuI3gkSLo+uKtKnVAK69NXsCRYsASMuuV3KrSmIweHqvRXnHVCbHcvpPb0tUXa2+0r/J5pVamEp07501CG5uTbYYGqGIqjY57CAYqmMY5NTpuOvL5zl5wwIdbDYVunhFvxUL8cjIVXQuj2206idnOfO0t7RjLAoanJnAHZXqL2kD4rBHkphz0cWO8A/C0v2QQD4dTtA8IFI3JEbsSp+7/qgzyWYfzqeBH5y2qaPp+ovgIFtGp6ogVv8AJ5x/OJ744aGcemniflJFTRydfiYI6PXr9pvnA4NGOPSXxPyj1wjD0l8YNtHr1+03zgH0cnX4tAm6tvSXxjWxKjePGVz6PTh8ZFqaNpeoIFtU0tTXay+Mi1eUtNfTTxlW+Bpj0B4SLWoJwECxq8r+B8Fv+RkOtysqHZr+Or8pAdRwkaoYBMTpqsx2DvJY++QamIqNtc92UdUMEYAeZGZNyQNpznuXkewnN6MpG1jUqVah/tGUH2UWeJWyPXYT6I5FU1XAYUKQQMNSzHHUGt77wLqKKKAHGfq3+yfhM5SxOq4GsNY3IFxcgWuQN4Fx4iahhcWO+eb8qaT4X9OPOdagY5Z8yjhGVeF0qBrcSYF/p3VZQ2/eJ5Hot/oWOekuVMsCg3c2+YHYpuv3Z6fpHGK1EOpupAIPUZ5Lylqk4inUVGICsGKqSAFYFdYgZdJoHsOGq6ygwt5VaDq61JDe4Kg+6WYgOvGtOmcMBhEYY+8a0ATwbQzQTQI7wJEkNBNAC4gKkkvI1UQIzyLUkqpI9QQINcyDVk+sJEqiBAqCRXWWDrI1QQIRWc1IZoy8DmGw5qVKVIbalVEHa7BR8Z7J5OsS1PnsDUPnUKjhb71DWv1Agqw+1PPPJ3g+d0jQyyp61VvuqdU+0UnoHKIfRNJUcSMkrAJU+0llJPWUK/2ZgbiKKKApj+X1B+bZlt5q84Ad5BCPc8LMh+7NhKjlKq82rN0Q4V+GpUBptfqGsG+6IK8lpnG83zKUXNE+dTY2GqjZgHPdeVeBFTnQNRwAcyRYXHDOegaKYqr0m6VJ2U8dpzPada3Vad+hqS+XpA+Kr+YMB+jCqjUtY6oew2AMSPC4J8dwlkhkDD4TVvYDPbbf2ybTBG2AW8axnDOEwEY0zhaN1oHGgmj3aCYwBvBtHOYPWgMeAqQzkQDtAA4kWtJTtIWIaBEqtItQyRUkdxAjVDIrmS6ggGSBEIjGElMsAxAOfhA3nkYoA18RUtmtJFB6nYk/gXwm35fYEVcFUNvOo/p1/wDHctbrKFx3zP8Akcp/oMQ+rbWrBb8QqA27tc+M9AqIGBBFwQQRxB2iBVclNIc/hab3uQuq3auV+8WPfLeYjycOaRr4VjnScgdeoxpk+5D3zbwFIOm6QahVDC41CT93P8pOjKyayleII8RaB5u2I1atNjtqoabnjUpWGueJYahH2paUQCTfLzV+LX/KVVandHW3nKBXXLY1Oy1B2lCpH9WZPwtcGx3FT8V+ZgSPo7DNG8ZKo1KozsGkPUU7DaGoGqNjXgSvpY9KnGmrTO4iJcVUG1bzpxgO1BAEy0zvME6D1oZqtLeLQTc2eMAD0+sQDrJL009aR6lJfWgR6imBsYStTHrSMaH1oCdTI7g9U7Uw/wBcyJUofXMB9S/EQLqOMY1FfW94gmROJgNq24yNVYQzskjVai8IAWaBa/CGapwEA5YwB1BIpYDYLn4SS6cTGpRLkImRdlUdrEAfGB7R5NMEaWjqOsPOfWqnrFRiyH2NWaiMo0gqhVFgoCgcABYCPgYep+g0xlsrKjW+2Ch/epg983ExHLsc3isHWHFlY/YdHHu15t5yBRRRTowGKYpXcgXKVGIHrAFgV+8hZfvSHRsj80DdQQ9JtzUainUI8VHcZYcoV1cW/WFPio/MGQMRRulxm9Emoo3tQZgXXr1HN+pagECWYlcjYTOU3DAEbCLjvnSIElMU/EGFGNO8CQCZ3nIE1sSp2rGF04SIHnS8AjFJGqBZyo8i1HgKqq8ZHZF4xOYJgIHKtNOMjOqcffCVAJFa0DrKkEdSOMExgNqFdwkao3VCloFoAyxgm7Y94wmANxLLklR5zHYZP6ZW/s/0h/BKt2ml8llHX0iD+zo1H7zq0/8AEMD2mKKKBkPKZSvh6TDauIXwanUX4kTV4Z9ZFbioPiLyh5fU74Nj6tSif/ag/OTtFYscxS/qk/CIFpFFFAxPLRLYlG9albvVjf8AEJWisylWWxZTcA7GyIZD1MpZeq99oEu+X1P9Q/BnT2gD/BM/RaBIpBVI1CTSqDXpE7dU7UbgwIItlmDDyLheiKZyVm8xv2dYeaOxXsBtHnavrGLD19YEEWZTqsOB+R2wH1WjA151xBlrQCa1pznILWnC0BzmR3MezyO7QG1DBMY52keq0DjtI9ZrZzlWplGK5a990BqVLjONYyOvS8bwjPAY5gmaKo0C7wHMYxo0tGloDXm+8jGHu+JqcFpoD2lyw/dWYBp6z5IsLq4N39euxH2VVV+IaBuIoooFBy7NsFU+3R/v6cNorBXoUj/RJ+ESL5QHAwbDjUp26yHDfBTL3BJq00XgijwAEA0UUUDO8u6V8LrepVRvE6n8cxtBsp6Dympa2ErjhSZu9POH4Z53hTAlqAyMpFwSwIO8NmfxQRdtaxN6qi9/29Ibz9cEgHrINvPNi0229x8Rb+GcxdAOBnqsDrK20qwvY237SCN4JG+AYOGUEbDmIJxIdDEEMSRY/wA6mZAP7RDvUgE8SBc5q0lucriAImMZ4mgKhgdLxrtB606DcgcYDHMjVDJ1dActkh0xtJ428IEOrA57jJWJYSKIHdWBYxNe8a8AbNAO0IxgKhgLWnGMZedvAcs905C4Xm8Bh1409f8AtCX/AIp4WATkMych2nIT6NwlAU0RBsRFUdigAfCAWKKKBkPKA2scLQHp1i3gAn+LNeJjNItz2lqSbRRRSepjeofhSmznIFFFFOhlemGVlOxlIPeLTyTAMbAHaMj2z16eTYynqYisvCtUt2FiR7iIEpGz7vwn/VC60hg5r13H7ut/DDkwGYmhrWKmzDon36ptnbIbMwQCMxIuEq21h0bHzlPoHeRb0d+WW8ZZCcGkTGYfWsynVdei3V6rcV+HiCEgpx92+RHEHhsQCCuqVdenT4DaWp8V32HWRvAOdlxAiuIOoTtELUEBUMDv0i+0fKBqVINqsZrQBvmc4y4G7KEYwbCAysuwg7YF48iMYjvgBcwDw7CCZYASYhHWjWygWnJTDc7jcMn9OjHsQ659ymfQU8W8lOG18eG/Z0aj95tT/wAQz2mAoopTcrsfzOFqEGzOObTjrPlcdgu33YFJyI/T4jE4rczkIfqk5fuLT8ZtJT8lNHcxhkW1iRrN2tu7hYd0uICiiigKeXcr01MfV+uKbjvQL8UM9RnnflIo2xFJ7dKkVv8A1bE2/wDZAp+c2H6y+86v8Ulytd/NPUNb2SG/KT75XgFAnNWcR7x5MCHjcKrgZlWXNHHSU7e8bMvgbGRaOJIfm6llqEZbBTrdaHYr8Vy7riWLwOJwa1FKuLg7uHWDuPWIATnlYg8CLH/mR6ixtWtUo5VtapSHRrAXq0xwqqP1i/WGYjqj5A5FW6Lqbo/Y249RzgBalBVVEJVaRKtWB0jrgSc9sdquRkrdtj4yKwI3QcDsJzUAnMNSrORq02PdYe0cpa0NAuf1rgdSZn2jl8ZjLZjj3WphleopK7iRHqX2ZzZromggyQMeLed8cpwhR0bDsEjfyZ6is0X3WGqB9yN7JnFo1D6DeBmz1Sdwgxhxx90ee/HfBPqb5L8XSwpxFSuSpYU0QarFj0i2QGzo7Zp9J8tnYEYenq/Xqbe5Bl3k90x4VR/xE2KAymct2Vax1YtFye5YVadTUxTa9Nj+sNgaZO82ABTjfZtvaTnxX/UcXTCedhqR1gdznfU+zlqrxNzsBthMVVFs94npfk4QfQKbAWLGpc7S2rUZAbn6qgDhaV05Wz+p7sJLzGnEUUUsiUUUUBTE+U+mNTDvwqsntoWP93NtMl5SMGalClb0a4bv5tx+Z90DDaoZSBvVh4gy1p6pUG+ZAPjns4SuwtMiwI3yRgLhEO8Ko8AAYB9WxtCRHMx1POA3WF85yrVta245/KdcRjiw74HKtUEZf8SkfB6jFqLc2W6aka1Gp9unsv8AWFjLZhI1UDfAqamNQZVV+jnYGJL4dj9WqM6fY4gq6slnZCU2qy+ejdjrdSJPr/77JTpo8Kx5lnoM186TFATbIMnQYdomcuq1j3FzovSC4gMGN1y3+crcV9UjKFXEMrEHOxtrbzwMx2g8HiaeKqvUJKnVu1goZg3mkBchkWyHVNDpfSgBBG0qDwGec8dxkvEe2c2c1dDEnjF9JO28yx0zx90DV0xfjOfq61zODtPvlbiqwv0gO+ZyppQnaTKs1yCTrFiTfM/CdmHLlvDZrjgN8DW0sN0yBxzH/wCx1JHqFVU+cxCqBlmxsPeRKTVU7txjQU8e7tqoGdvVRSzeytzD18Fjd+ExXbzFX46s930fo+lQQJRppTUbkUKO022nrkmUmme2PP8AI+ecLo/F1qgRaFZmJsLoyqPtMRZR1me76C0f9Hw9Kje/N01Ukb2A85u83PfJ8U3jhMU89lyKKKKbTKKKKApRcuMMKmBrgkjVp86CMiDSIqXB+5L2RNL0OcoVk9ejUX2kI/OB5ZgcWGCipsuLsMjbcSO20maPRXRSGFyLkcC2ZXuvbumf0fV8wHio+EtNHgWYeq7eDeePxHwgW/0Rt2fYYLmmX0SO6co1GGxyJNpaRqrvB7YEImDKyzOlL9Kkp7LQb4zDnbTIgVJOcDicztlrVrYM72B/3xkKr9H3OYFRWkCuM5cVko/tJDqU6P7SBEqY79GVIFztP5jLbM/ibk3PYBuCjYOszQVaVH9pINdKHrn/AH3Sc14zpW7srOFAyHjGMh4nxlrU5obNYyNW1TsUyiXKHWN+MGKXVJBDDYLQFRCdreEDmqB0iB2ZzQeTuga2kcLTt5oq84f/ABK1QX70Ud8zRULs+c9B8h2FL4+rUOylhiOxqjqF9yP4wPc4oooCiiigKKKKAooooCiiigeMnRzUGakykFCVseA2HsIse+Fwos5HFB4qSD7iJ6lpXRFLECzjMdFhky9h3jqOUyWM5J1aZ1ktUWx2ZML2v5p27NxMCoBnS0dUplTYgg7wQQfA7JwiAImMZo9gYGpAFUeQ6tuEPUkWrADVtwkZ1XhDVJGeAJ1XgJGqKOEPUaRiYAHaCZoaoJGeAxzI1SFqNBWLsFUFmbJVUFmY8FUZk9QgCJnr3kFwVqOKrW6dVKYPEUlLZcc6x8JnuTPkqxdcq2J/7ele5BINZhwC5hO1sx6pntOidGUcNSWjQQJTQWVR15kknMkkkknMk3gTIoooCiiigKKKKAooooCiiigKKKKAHE4VKgs6Kw6wDbs4Sqr8l6B6OunY1/xAzkUCvr8kD6NUdjLb3g/lK/EcksSNnNt2MQfeonIoFdV5M4tdtH9+n/mlTitGVk6SW+8p+BiigVlQiAZCdgiigdp6JrVOgl7/AFlHxMmUuROPbo4fLjzlH/PFFAlU/Jtj32ikn2qn+RWlnhfJI5sauKUcQlMnwZmHwiigXWC8lWj0/Wc9W+3U1R3CkF+M1mi9DYfDDVoUadIb9RQpP2iM2PbFFAnRRRQFFFFAUUUUBRRRQP/Z" id="716" name="Google Shape;716;p43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MSEhUSEhMWFRUXFRYVGBUVGBUXFRUXFxcXFxUVFxcYHSggGBolGxUVITEhJSkrLi4uFx8zODMtNygtLisBCgoKDg0NFQ8QFysdFR0tLS0tLS0rKy0tKy0rKystLS0rLS0rLS0rKy0rLS0rLS0tKy0tLS0tKy0rNy0tLS0tLf/AABEIANUA7QMBIgACEQEDEQH/xAAbAAABBQEBAAAAAAAAAAAAAAAAAQIDBAUGB//EAEgQAAECAgYHBAYIAwYHAQAAAAEAAgMRBAUSITFBBlFhcYGRoSIysdETFFJygsFCU2KSorLC8CND4RYzRJPi8QcXVHODw9IV/8QAGAEBAQEBAQAAAAAAAAAAAAAAAAECAwT/xAAfEQEBAQACAgMBAQAAAAAAAAAAARECIRIxA1FxIkH/2gAMAwEAAhEDEQA/APcU0RASWzvEiRqnh4Ic8DE+Z3DNctU9fGNTYjLIDQY0IOE+0YTxLHOVoS+yVZB1aELn600tgQphn8VwxskCG33oh7I4TOxQdAmRYrWibiGjWSAOZXmNZ6dRX3NiBo9mAPGK8flaFz8evXuM8Xe08mI/m8noFcTXr8WvqOMIlr3AXDmBLqs2laYQm4NPxuY35kryuNWL3DtOdxMhsuCaxwxu5b81rDXocbTv2Ws/E7qJKq/TGOe7IfD5hcdR3hWoMYFXE1vv0npJweB8LvNQmvaX/wBRw9GP1ErNdenBqitVlcUk/wA48GQfmwqdtbUn688WQfkxZUJjrlbhwSReVKq0a2pEv793BsKf5Ew1lSJT9Zfyhf8AwqjoZ1Xa8k10I9E6Ejq1pI/xUTi2Af8A1oFfUsf4nnDhfpAVGKwqGwUGn/aWnTujwz70N0/wvCswtK6cMfQO4Pb5rn2QzOauMYg3oWmtJHfgQzta8z6hXaNp2w3PgPG0OY7pOa5KMFk0s3K4j1WDpdRT3nuh/wDcY5vWUlrUWnQ4onDiMf7rgfBeGiOW90kbBt3IiUs4nH2gAHD4henia96QvFaHpjS4PcjOcB9GJ/Ebu7XaHBy6mpf+JjXENpMEsPtw+2zi3vN6rOGvQUFV6DTocZtuE9r262nDYRkdhUNeUwQoER5yaQNpNwHMqKtQIwe0ObgZ9DL5KRcnoppExzRDiRIc5MDZEAuNnt59o2w7ALq2uBwQcPUdCNNfENLiRCWmToDXOYydp4JcWyJvaZCdwlrWTpXUjaJHhRITbDXOMi0mYLG2pGd88/hXprYYBJAAJvJAEzv1rmv+IlGtUQxPqXtin3L2ROTHuPBanLtLHP6caYWZwmXzHdylkX65+yvOKTT3xCC909QwaNzRcFf0ho5iPMVnacJCI0YggAW2jNpAmZYXnDDCablcxm3WiIkwhr81VhP1qzAbMKocaQ4fRF+aQ0snGQlz8dqZFndcq0Sc0GpApNw3K7VfaMpcdSwqOulqFmJMlVaQgpzYamAQJKKa0KVr02aA5RTyUrjNMDppQmCCIwqJsNXDJMJQVw1SykpQErllVKkESWFTYsplbdLwK52szdJWM1XFImFGSVFBbMq56JVFXKai9MVPS7gqbb0Rv6O6Svo8UEudLC03vAbcnjYV6BpLXcOkURmZLi6bZ2HNEN4JB+LDI7l5DAgufEDGguccALyc7gu2qyj9iHRge2CA6WTozg0gZGQOP2SrPa709AqHRmC2jNhxobIhcA5xLROZaAe1jPG8a1nUL04fEh0Z7i1hs9qbiAHPDWknUBjjKyDgu0AlclWNbCjpMBsRjmPE2uaWuGsOEiORUiFB45Qqib6eJRY5dahiwHAkOmy+FEb78IzPubFVrTRN4m60Ig19x/E3hx3jiu60/qhxLKXBB9Izsuli9g7Q+IEEg8MFRq6ntjsDhjmPnLgdxBGS6bs1nHmcarXsN8x7ws9Zlp5qzAgFoJN37yXcUugls3QhMYmHkdZbqOzBVYNAgRRNrbDsDZm0z1EDPYUTHCUmKAVUJM5Y7r/Bd9F0YE5tsO2PYPFsus05tAez+U34HDwIHihjj6DVUZ+DHcRLxkuiqqqo0PEgDafJTPEUHvvZvgz6sLlPRopHepEMn7Rcz84aEMWfVnZkcvNHq59voEliK7uejd7sSE7wcqNJoFaE/wAOCZa7LT5orQFHGs9Eeqt1nmsptVVnPtTGyzL9KnFXUuV7+rh4BBf9WaMzzSmA05nmsqkVTSyRZi2br739LlDEqmmfRj83O8kGwaI05u5pnqIyc7osUVdTx/NB+Kfi1OMGsBgZ/cKDbZRiMH8wpDAdsKxaPEp470Anc2f5StOjvjuHbgPZva5vioqtTGOAwXM1sSMQeIXV0mG/W3i9vmoWQ35lhGy0T0EkSuPosQY4LRZEBFy6B1Rw4mMMnaGlvW5TUPRWG2+yfidPohjjqXRy7AE7k6hVREfgJdf6DiQu+iUCDCbacBLVLwmrFX0dxPpH3D6LNQ1u1nZkhjDqbRgM7RuObs5Z33XSyEtRJWvoLQ/SxmRHNAsNER130iCGN4WnncArdZx7LC36TgRuBuJ+Q27ium0Zqv0EEAiT3dp2y6TW8Bcn+DXQhCw0EIQgrVgycN2y/levO60q18J5j0cbXwxnrLdtwuwMtxb6Y8TBGxclGC1xSsqrqwbFExccxuxx8MRyJWlUBrjaabL/AGhnscDc4b1BWNUzd6SEbETP2XSwmB43ETuITKHWhB9HGaWvw37pd7hfslern0n6eKYYd0UWdTryw8ctx5q7NPucMiDxBVU0Ms/uzZ+yb28BknVO4nLU0wwmw4+UQWDrxZzxCttgFwtNk4a2kOHTBMXVCJQYZxY07wCoTVUPJjRuEj0V43JjnjWoqCHRi3B8QbokQeBUzXxB/Pjf5rz4lKHpQVnZWrLDvWI2UeL97zTxTI/17+nkmABKFek7OdSY5xjxOBA8AoXse7vRYp/8jh4FShKSgq+og4l53vefEpzathew07wCrLU5EQsojBgxo3AKdrBqSTUFIpQZeeG3drQWlSpdPay4Xk3ADNRF8WL3RZb7TvkM+KtUSgtZfi44uOO7Yr6TdV6LQi53pIt5ybk3adZVulUkMGsnAa9uwbVDTae1lwvdhrv+Z2eCjolCLjbi442T0teSv6i9o1QTEjCLEvl2gDnLAyyAJEhx39osSoT23iVwY0z94uEvwrbWbWoEIQoBCEIBc1WcKy8gfud66VYVctk+eRAPy+SsSsdxUNKojIgk9oIVl7AVHZIwWhkmhxoRnDd6RvsuMnfevnxBOQIUtGrVrjZcC13skSJOwTNo7Gl22S0C85hRR4cOIJPaCNommmJBI6jl/RQmigG02bTraZeCqGgubfBifA+8S1B0w4DZOWwpaurO24w3tLXgyvz2HKcrwc5G4EEB+H6SkVc5xn6V09ZkT1WXWRdR5AvtA8DdmV0kd9mzPN0uk/kUVnUEKOBbJuwLTLFc+fLqx04ce5XN0bSBuasiuoZzUr9A4JwixObD+lM/5fQ/rYv4B+lcMrvsNfW8IyvGN6cK2hzlPJRR9AoYcwCNFAJM5lkzgLjZuvOo/NJH0GYHtDY8SRDpzsk7JEASzyPBNp0uNrOHrTH1swZqnE0Hf9GkHiz5hyi/sPG+ub913mltJ4r0Gtp9xto6grFHpUYkWoV2wp9SaMPgOLnPtXSkGkdZrUzlmu3x8usvtx+Tj3s9Ioj3uuDWsH3nczcOCbBoTQbR7TvadeU6mUlsIAuxJkAMSceAGtURFjRe7JjT9I3CWzM78Ni6OXS9SaYyH3jhlnxyHFZ5pUWNdDbZb7RmB5nhLirMCrIYILu24YE4DcMArwdkArsFWhVc2Hf3ne0ctgGQVuaLJKe0AKDcqSGAy0DMuJH3SRLgbS0VVqyj+jhhu1zuL3F5H4laWVCEIQCEIQCzK7Zc07xzv+RWmqdasnD3EH5fNIOYiMIvCZ6aWIViIFG46wtpCNiA5oMIFMdABUbqO8YFQPdRQqdJqwlwex5Y8XTABmMbLgbiLs5qb0kUZT/exNNYOHeYiqFdRYrGsLnNID8mMaZyN82tCgh104Y+Kt1lSGxmWZEEGez93rMFD3Lh8nG+Wx6Pj5cfHKutrxBr86/FVhQNRbzTXVY77J3Oauecvp08uCaJXpJB/eI8k91dTc071RfVbsZYHZmgVa64yNx+WpTOS7xaoruWZUra/IzWV/8Anu1eCY+r3avBX+k/lsjSGd0+SZRqeXxDIOdJpuaWtOLdbTd+9+L6k4ZFalSgQiXOneJdQfkrw28onPxnG4mbQokWJaiNssAkAXW3EYyuAAE7zdMyGyWs2AoW0+eDTxUgiPOUl6XkTCGETAUYhuOJThDAQBialLRoM3AHMgc7k0bFdqlk4g2TPIeckR0CEIUUIQhAIQhAKKksmxw1g+FylQg5SIFCVapLJEjUSORkq5WkNkkknJECWikL9icUiKY5jTi3oEz1WHq8VLJLZQV/U4f7JR6kzX1CnspS1QQChN1+Cd6m3X4KWyiwgj9Ubr6hHqjP2VNJLJBCKLD/AHNPbCYMG9E8BKAgARkEtopEoQEkAJUIABatSMvcdQA5n/SsoLeqdkmT1k9LvEFKi8hCFFCEIQCEIQCEIQYNaMlEO2R6ec1nuC2K6Ze06wRy/wB1juWkNQlSIBIlQFFIkTikQCEBKgEoQlQIlCESQCEqJIAIQEqAQhCqHNC6OgslDaNk+JvPiuegsmQNZlzuXUKUgQhCihCEIBCEIBCEIKNbsmyeojrd4kLAeumprJw3DYTxF48FzMRaiU1CRKgEiVBQIhKkUBJCAE5FJJKkSoBCEIFQhKgRLNIEqASpEIi7VbJxBsv5Dzkt9ZFSMvcdQlzP+la6VQhCFAIQhAIQhAIQhALk6Q2RI1EjkZLrFy9dizFdtk7mL+oKsSqwKVQsepQVQ5CRCBUJJoQKgoCFFCVIgIFmlCRKECoSIQKhJNBKBSU2aa5yiMRVHTVKyUOesnpd4gq+q9Ah2YbB9kT3m89SrCyoQhCAQhCAQhCAQhCAXL6XuDXwzmWkHcCJeJXULndNoI9E2IfouAOwPkPzWeas9lYEGMrbHLDhxC3HDWtCBGmtVGhNLNQtengrKngpQoyUoKB6Ey0i2gelTJpZoHTQCmkomgfNCbNJaQPTXOTHPUMSIgdEiKs2IC4A4FwHMgfNRR4ylqRodSITXZuJA12Gl/6VpHoCEIWFCEIQCEIQCEIQCEIQCytKJeqxQcwAN5cA085LVWTpXCLqJGAxDbX3CHHo1IPNqLTJXETGY+Y2LTgNa69juBXPxo0zM45kfmHz8k+HFz6jFbR0wc5uI4hSNjrIo1ZPGYdsOPmrzKzYe8yW69QXmxU70iqtjwj9KW+YTwxpweOiKnMRIIigdR3ZEJho0TWEFu2l9IqYo8TWEvq0TWFBa9IgRFW9VfrHVObRXZuQWDETXRgozDaO88cwEx0eCM7XMoFdH1JvonnYNqjdWcu4zif6KjHpjnYmewYeSotRojGYG0deQVzQ1tul2z9GDEs/E+FM8hL/AHWC1pdjgMdQ3nNdXoM6b4sh2Q1nalfObp87rvshL6R2CEIWVCEIQCEIQCEIQCEIQCQhKhB5npXos+ATFgtLoOMhjC2H7Op2Wes4MGIDiLXRw44HivalzdcaHQIxLmfwXnNo7BOss8pK6jzvZjsNx5Z8JpRShOzaIPsnHk68LapujFKgz7Ait1s7XNhvnuBWO9re49pac2m7mxwPgqqVsU/ZPNvW/wAE8xNbTwIPjJVhQmHuus7O00cmmXRJ6q8YPnvLT+lqCz6b3h+/skpBSXZPd+NQiFEGInul8nFFk5gj4XeSCx64/wCsdzcl9bf9Y7m5QsDc3O4MJ+ala2H7UT/K/wBSBfWXZvd+PyStiT1n97So3AZB53sI80MhvODXcvMhBO12zmf6JbW399U1tHfmAN5+QCWUsXAbh8ygfYJF4kNbjIdUwlu152XN5nHgrNEquJGM4cJzxk4937zpN5Lo6v0Pzjv+BmHFxv5Ab0HOVfV8SkODGDDE4MYNZ29SvQ6qq5kCGIbN5ObjmSp6NRmQ2hrGhrRkPHadqlU0CEIUAhCEAhCEAhCEAhCEAhCEAhCEAoqRR2RBZexrxqcA4cihCDLpGi1Ef/Ks+4XNA+EGXRZ0XQWD9GJFbsmwj8s+qRCCpH0ILbxSLhkYczztrEptVGH/ADJ/DL9SEJozIsUtKkgU9xkhCbVbFCokSKbogb8E/wBQW1C0Pce/SSRqbDs+LylQmot0fQ6A3vOiP95wH5A0rUotUQId7ITAR9IibvvG9KhBdQhCAQhCAQhCAQhCAQhCD//Z" id="717" name="Google Shape;717;p43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pics.rbc.ru/img/top/2003/03/04/tri_250.jpg" id="718" name="Google Shape;718;p43"/>
          <p:cNvPicPr preferRelativeResize="0"/>
          <p:nvPr/>
        </p:nvPicPr>
        <p:blipFill rotWithShape="1">
          <a:blip r:embed="rId4">
            <a:alphaModFix/>
          </a:blip>
          <a:srcRect b="0" l="12848" r="11400" t="0"/>
          <a:stretch/>
        </p:blipFill>
        <p:spPr>
          <a:xfrm>
            <a:off x="1374346" y="1838935"/>
            <a:ext cx="2359454" cy="24917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.ytimg.com/vi/sj61PlJMCfc/maxresdefault.jpg" id="719" name="Google Shape;719;p43"/>
          <p:cNvPicPr preferRelativeResize="0"/>
          <p:nvPr/>
        </p:nvPicPr>
        <p:blipFill rotWithShape="1">
          <a:blip r:embed="rId5">
            <a:alphaModFix/>
          </a:blip>
          <a:srcRect b="0" l="28149" r="16549" t="0"/>
          <a:stretch/>
        </p:blipFill>
        <p:spPr>
          <a:xfrm>
            <a:off x="5160322" y="1838512"/>
            <a:ext cx="2450154" cy="24921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A/K/K/K/g/y/red-frame-icon-md.png" id="720" name="Google Shape;720;p4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87624" y="1563638"/>
            <a:ext cx="2683935" cy="291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A/K/K/K/g/y/red-frame-icon-md.png" id="721" name="Google Shape;721;p4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56417" y="1557405"/>
            <a:ext cx="2683935" cy="2917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freelargeimages.com/wp-content/uploads/2015/11/Red_Background_05.jpg" id="726" name="Google Shape;726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41" y="0"/>
            <a:ext cx="9145141" cy="51441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birmingham8.com/images/frameDots.gif" id="727" name="Google Shape;727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96592" y="1270543"/>
            <a:ext cx="6099744" cy="2362658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Google Shape;728;p44"/>
          <p:cNvSpPr txBox="1"/>
          <p:nvPr/>
        </p:nvSpPr>
        <p:spPr>
          <a:xfrm>
            <a:off x="-1016" y="2244809"/>
            <a:ext cx="918051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КИНОРЕБУСЫ</a:t>
            </a:r>
            <a:endParaRPr sz="48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729" name="Google Shape;729;p44"/>
          <p:cNvSpPr txBox="1"/>
          <p:nvPr/>
        </p:nvSpPr>
        <p:spPr>
          <a:xfrm>
            <a:off x="-36512" y="1781403"/>
            <a:ext cx="918051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РАУНД 4</a:t>
            </a:r>
            <a:endParaRPr sz="36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AC0000"/>
            </a:gs>
            <a:gs pos="100000">
              <a:srgbClr val="63242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s3.amazonaws.com/spoonflower/public/design_thumbnails/0372/3678/rmovies_popcorn_pattern_1_white_mirror.png" id="735" name="Google Shape;735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956" y="1092565"/>
            <a:ext cx="4032326" cy="40323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s3.amazonaws.com/spoonflower/public/design_thumbnails/0372/3678/rmovies_popcorn_pattern_1_white_mirror.png" id="736" name="Google Shape;736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5601" y="1111174"/>
            <a:ext cx="4032326" cy="40323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s3.amazonaws.com/spoonflower/public/design_thumbnails/0372/3678/rmovies_popcorn_pattern_1_white_mirror.png" id="737" name="Google Shape;737;p45"/>
          <p:cNvPicPr preferRelativeResize="0"/>
          <p:nvPr/>
        </p:nvPicPr>
        <p:blipFill rotWithShape="1">
          <a:blip r:embed="rId3">
            <a:alphaModFix/>
          </a:blip>
          <a:srcRect b="0" l="0" r="72322" t="0"/>
          <a:stretch/>
        </p:blipFill>
        <p:spPr>
          <a:xfrm>
            <a:off x="8027927" y="1099014"/>
            <a:ext cx="1116073" cy="4032326"/>
          </a:xfrm>
          <a:prstGeom prst="rect">
            <a:avLst/>
          </a:prstGeom>
          <a:noFill/>
          <a:ln>
            <a:noFill/>
          </a:ln>
        </p:spPr>
      </p:pic>
      <p:sp>
        <p:nvSpPr>
          <p:cNvPr id="738" name="Google Shape;738;p45"/>
          <p:cNvSpPr/>
          <p:nvPr/>
        </p:nvSpPr>
        <p:spPr>
          <a:xfrm>
            <a:off x="-16684" y="0"/>
            <a:ext cx="9160684" cy="5143500"/>
          </a:xfrm>
          <a:prstGeom prst="rect">
            <a:avLst/>
          </a:prstGeom>
          <a:solidFill>
            <a:schemeClr val="dk1">
              <a:alpha val="7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45"/>
          <p:cNvSpPr/>
          <p:nvPr/>
        </p:nvSpPr>
        <p:spPr>
          <a:xfrm>
            <a:off x="0" y="0"/>
            <a:ext cx="9144000" cy="1203598"/>
          </a:xfrm>
          <a:prstGeom prst="rect">
            <a:avLst/>
          </a:prstGeom>
          <a:gradFill>
            <a:gsLst>
              <a:gs pos="0">
                <a:srgbClr val="FF8200"/>
              </a:gs>
              <a:gs pos="100000">
                <a:srgbClr val="FF0000"/>
              </a:gs>
            </a:gsLst>
            <a:lin ang="5400000" scaled="0"/>
          </a:gradFill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45"/>
          <p:cNvSpPr txBox="1"/>
          <p:nvPr/>
        </p:nvSpPr>
        <p:spPr>
          <a:xfrm>
            <a:off x="7003225" y="4587974"/>
            <a:ext cx="194421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ГДЕ ЛОГИКА?</a:t>
            </a:r>
            <a:endParaRPr sz="20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741" name="Google Shape;741;p45"/>
          <p:cNvSpPr txBox="1"/>
          <p:nvPr/>
        </p:nvSpPr>
        <p:spPr>
          <a:xfrm>
            <a:off x="252384" y="167030"/>
            <a:ext cx="8605866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РАУНД 4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КИНОРЕБУСЫ</a:t>
            </a:r>
            <a:endParaRPr sz="32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742" name="Google Shape;742;p45"/>
          <p:cNvSpPr txBox="1"/>
          <p:nvPr/>
        </p:nvSpPr>
        <p:spPr>
          <a:xfrm>
            <a:off x="2763416" y="2267820"/>
            <a:ext cx="86491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+</a:t>
            </a:r>
            <a:endParaRPr sz="80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743" name="Google Shape;743;p45"/>
          <p:cNvSpPr txBox="1"/>
          <p:nvPr/>
        </p:nvSpPr>
        <p:spPr>
          <a:xfrm>
            <a:off x="5580112" y="2267820"/>
            <a:ext cx="86491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+</a:t>
            </a:r>
            <a:endParaRPr sz="80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pic>
        <p:nvPicPr>
          <p:cNvPr descr="http://images.aif.ru/005/131/136f8f60a4d5450ae861191be0830f38.jpg" id="744" name="Google Shape;744;p45"/>
          <p:cNvPicPr preferRelativeResize="0"/>
          <p:nvPr/>
        </p:nvPicPr>
        <p:blipFill rotWithShape="1">
          <a:blip r:embed="rId4">
            <a:alphaModFix/>
          </a:blip>
          <a:srcRect b="17098" l="50216" r="0" t="0"/>
          <a:stretch/>
        </p:blipFill>
        <p:spPr>
          <a:xfrm>
            <a:off x="800100" y="1767546"/>
            <a:ext cx="1971699" cy="21803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otkrito.com/wp-content/uploads/2014/01/obmen_kvartir.jpg" id="745" name="Google Shape;745;p45"/>
          <p:cNvPicPr preferRelativeResize="0"/>
          <p:nvPr/>
        </p:nvPicPr>
        <p:blipFill rotWithShape="1">
          <a:blip r:embed="rId5">
            <a:alphaModFix/>
          </a:blip>
          <a:srcRect b="0" l="15366" r="15366" t="0"/>
          <a:stretch/>
        </p:blipFill>
        <p:spPr>
          <a:xfrm>
            <a:off x="3566368" y="1767545"/>
            <a:ext cx="2013744" cy="2180311"/>
          </a:xfrm>
          <a:prstGeom prst="rect">
            <a:avLst/>
          </a:prstGeom>
          <a:noFill/>
          <a:ln>
            <a:noFill/>
          </a:ln>
        </p:spPr>
      </p:pic>
      <p:sp>
        <p:nvSpPr>
          <p:cNvPr descr="data:image/jpeg;base64,/9j/4AAQSkZJRgABAQAAAQABAAD/2wCEAAkGBxMSEhUSExMWFhUWGBoYGRgYGBoYHRsYGx0eGBcdGRgYHSggHR0lHRcYITEhJSkrLi4uGB8zODMtNygtLisBCgoKDg0OGhAQGy0lICUrLS0tLS0tLS0tLi0tLS0tLS0tLS0tLS0tLS0tLS0tLS0tLS0tLS0tLS0tLS0tLS0tLf/AABEIAKgBLAMBIgACEQEDEQH/xAAbAAACAgMBAAAAAAAAAAAAAAAFBgMEAAIHAf/EAEIQAAIBAgQDBgQEBQIEBQUAAAECEQADBBIhMQVBUQYTImFxgTKRobFCwdHwBxQjUmIz4RVygvEWJJLS0zSDorLC/8QAGQEAAwEBAQAAAAAAAAAAAAAAAgMEAQAF/8QAKxEAAgICAgAFAwMFAAAAAAAAAAECEQMhEjEEEyIyQVFhcSOR8RSBobHw/9oADAMBAAIRAxEAPwCao3NSVG4ppprXhr2tSa42jKyh3HOJjD2i51Oyjqx29uftXO8Vxa/cYs1156BiAPQDSsbow6tWGuccE7SXbLAOzPa/EGMkDqpOunSujqQQCNQdR6VydnGVuK1rK043ivcteA1uK448ivavpwa+Vzi02WJ5bekzVNkI0II9ayzCOsr0ivDWmmGvIr2vJrjjKysismsOPDWlxwASTAGtbk0k9tuKujGyPgcD1Ebj30rjg9wjja3y4ClQuxJ3HWrGI4raR1RmgsYHTyk8prn3CcYE0nfeinG8auQT8ROntuaXGduip4I8OaY9ivZpa7KcWNwG2xkjbXWBA/frTHNMJT2vDWTWE1xp4KyKyvaw41qzawFw/h+f6Vt/M2sOve3WCgcz16ADc0FbtlbvYmz3SXCqM2Y5c2ZWUr/pCSQDB66UmWR/AxQ+oYbBODljXpz6/mPnVZljQ6GpOOcVg2LqYfFMttyzTbIMZCg1gaeKQPPWK0/4qmIGdNR1iCI0II61kcts14zSsr2taeLNhXorUV7NccWK1etgajc0QKIL95UUuxgASTSXxTtfcJIsgIv9xEsfnoPrRztiT/LGP7ln0n9Yrnj0Mmc2Wb2JvYhoZ2ciTqdB1MbCvLfDrpEhSR5Uf7K4eVyxq0sdNcu3v6V03gbWAAndnykCD7g761NLI70V4/DpxtnFbnDiFkn2j71Jh+PYm1ot1oH4TDADpBGntXTO02CsXQ2W2wP9wIAkbwOcVy/jeGyORvBgmOZ1rYZG2DmwKKtDTwPtnnYW76gEmA67T/kp2HnNOEVxZELEAbkwPU7V2gVRF2TG6ISQBqSYA8zXReB8GSygkAufibz6DyFJnZlM2Jtg8iT8gSK6SlZIxmZKH8X4ct5CpGvI8wfKpOHY43A2ZcsNH7nnVu5QHNNOmcrxNkoxRtwYNV71wKCzEAASSeQox2o/+ob0Fc17ecScFbA0UgOTPxakD2EU1GnvEO1Ts5FmFTYEiSfODt6VQbjV9jBut7EL9qAJdPL51bw65gxnbU6gfKd/ai0EqOw3eB20w4uwynJJdXdnGkiQTluGeog7DlSPwztgDAvLH+S7e6/pNDsR2mxf8sbXfk2mGSDlLAQNJjMBAj3NLC3Imk44uN8mFNo69avK6hkIYESCNjXPe0uBvPeZ2GpHwgbDl6+tFOx/G7aWmt3biplaVzGNG1PyM/OvLnFrN/EFpKqoChjoDrr6e9dkdRs7EouVMVL/AAy4gzEQN/Ssu2iwBz5vyp3xN9UY6KVjXzB3n6UvpgLdxj3J0MkDmPKOlTQySe2h7w1+H9xk7J8JFi3nJlnAJ8hyAo9NC+Aqy2EDCDB+U6VfzVauiUmDV7S3je09tbgtWyJzBS5kqsmDAHxEeootd4diZBGMw+Q6zl2HmIP3rLRqRerCaAY7tHaw9zumu9/GjMlvJB8vEQ0c9qO2boZQymQQCD1B1Fd2cLfHMfYNwHEFroX/AE7CGJPNrhGoGwA335Vf4fx/EvAw+FFpAIhQqbeWUn/8qF9o+Hj+YS6o8n/KPz9RR/D22VAc3hHwgCAPfmahy0nXZbihy2yrjOL8QtSxt6HaGEiOkqZ9xWcC4ucTnZrWRw3iYCAxI5xAJAA5cxV6/bdmPihiAREHTn+tRcNtBVIiPExPmSd/30rcKi30dnjxVot15Ne1qatIj0V7Ws1ulccTstRPUs1C9EYipxLCi7ae2fxDfodwfnXMcbh2tuUcQw3H75V1U1R4nwu1fEXFkjZhoR6H8tqxqzmjzsniluYewVjNb/psNJ08uhGWmvGP8MdeQ1HtSFwLha4XE+G4XldVjUCRBJB8jy5Gnlbqs2cP+YM76QedRTjUqPUwy5QTK2BujK4I+EkgERPt+965322xC5FtyM5uF2A3AggT03p8xt5UYsTqYnlEa7edLmHsYS7eLuVa9tlY7RtCHQ+utdjjcjPEyqH5AXY7gDO637gi2pzKD+JuRH+I3nnT/NRhulZNWpUeZQd7L8Qt2bpNzTMIDf26zqOhga+VP+GxSOJRlYdVIP2rkmateK8BN9pU5cwBI29COu5n2pc3TQccXNM68uVZPUkmTzqvjOKWbaZ2uKF11mdtSBG5HQVyuzwCwmEa1cYlnJkyZ1+EDy8I996G4fs/3Azd6XQTlXNoGbcleRjp5UrzENXhXoZOKcctYts9oHKCRLCCfbkIg/pXPv4h4Q/07w2Eof8A9l//AK+lM/DrWRSPPT0AA/KpcRaW4pR1DKdwdRT47iJnFJtHMsNghfcW7IIhQZeN4GcmP8pgdIo9huwlwwbl1VB2mT9tR7ijvCeF2bWIC2xAyAfU7+e2vlTBjOH2rZmRM7k6Sd5JO9STytOkV48EWlZz7ifYm9Z2a3cPRSZI8hE0svhHVgjDKSYGbT6naut37Oe8yq4JMQVfXQcjrypF7c4XIygtJEj1nmflW48rbpg5sEYxtCtmo9wDB96MrGFO/oedAkE019nOENdAZY6EFc3ypuR6E4I7stY/s1ijmiDb0E7eHTXpyqTC4FbF3D5YI8SE9SVJ196ZGwB7nup8IcT0g6QaH3+CFHQtAytmELEwpG3vSoz2irJjtMusaFdosU6WGyBizeEZQSRO5020nX0ogzVQ4piu7tM3QdJ36gcqrZDRzmmfA4+2psguVTux3oBAlhMAjMA0+HfrUvZ/sqMRbBJhpPPL6akEAe1E37BwfjHLw66zp8X+1K8yKGxwT+BIv3O8dnOhZix6AnX5TXTOAYU28PbUtm0n0B1AHkKD4rsIbVp3ZwXjwgER5TImrnZLEF8OJYsVJWTOw2Gv72oozTegZY3Hsm7QWf6bODsBI8p+/wCle8LuC4LaM4VToSZOk7D10OsbVB2mxcWmRdSQJ8lJAPvrQfhN17YAZSy8oqfMldlWCUqpjbxrC2rLp3d3MTOaFgADbWd5qLAfAD1k/M0JxONVyPBlWRPpz2o2NNKLClbZniJOkjea1mtc1eTVJIbTW9s1CTXqmsOouzUT1awOEa6YXluelG8PwtE5Sep/KtlNI5RsW0w7Nsp/L515j8MbVq5dY/CjMB5gEiaant0q9ucSEwjrzuMqD7t9AfnS/MbGKCETstjG/mgzNLXNJY7tuB5TEe9PbZSSQzW36bMPbY+tc34cIuKRyb7AmuhWri31gjUiVmDIGhhuoP73oXj59djseV41voq4rD+IEuXO5J5Aa0gcYwrZzcggN4vTWAfsfcU4462bTAFyQSQNwDAJgg9Y67V7iE7y0WCHNlS5l3gEeJfMjMPlQYoNN32g/ESjJJIWOE9oLls5bkssxM+Ie/P3+dN1niBFwI+x2P2mh3BOz+Hu2xdfMWBhlzQBzXbU6efKjnGeHM9ki3aYsNRCkkkcp8/zpidPRPx1snmiHDLhMqSdoB6enzmoeE8LuvbDXgbemoO5I8uVew6Yvu9rXdeHqXkZifMGAPI+dHlrgDhf6lIuLhURWV0LsJ8XeZQRy0KkgxvrQ7FWkS0MogsZImQBrlAn1OvlRq5isq+OyXI0kR7b0s8Zu3GUlR42+BeQ5AnyHOpErZ6DerJ81eFqq2rpI1jMN/Xy8qX+M9qVWUswzc2/CPTqfpVx5YR4jjO5vq5+Fly+hmf1otwCzbvs5uuzKWOVYDAKDzBP2pP7N4Y4y3fR2LXJDAnU7aH0kcqzD444Qm3fRukgRprqrD22qSSTboshKoq+hl4/bXDXlazcA1XMSuWZIGxYzoSZ02pZ4kv85ezAnKDlnr1IqnjsQcS47oNlG7NJgeZJPKiXZ/i9mO6HgYaCdmE6Qep6GtxwVis+RtUuiLhXZOVzXWKlhooHwjzJ5+VEey82w6A+IEiPNTB/WiN69Ck9ATSXwjibW7udpMnMee+tMyRVGYZcWdQOGAs5s4kiYDNv0yxVTGXTC5t42nbSoG4/h+7mCNNyDVThLXMWzG0pYRMaTAMfnSYR9SsqySqLo2d6H8TwnfWykxOx8/SruItshhlKnoQQfrUWaqyAl7AYgi0xOrISI2mBA35wBR5rmJYO+W3rEBm8Sx0E67Uq8BtTiLwTMM6BhIIBhmViOqmNx0ovb4zdTwXcPcZxoGWcpjmY0+dRzj6mX4p+lWb9r+Jt/JsXGRzCxodSQJ+9BuzmGa3YE6FtY5xynzir3GbbGwjXLYd2urKkFgMxI2UEmJ5A1rheIW7hgGDEwQQSJiQDymujaWgJ05bNkw+YzAI1Bnp0olguzt1lJtrnA00iR6jeqfCyrEqtwMQTMESJJOo3G9M/DLzYdu8TbZh1Hr1/2oXG+zeTXQNbsq6gNdAUZhoYluZ06ac63OFBmRuaK8W4gcQ/hzBREGYjrtuTVZrTdQR8j9NK5enoxtyXqBOIwTLqNRVMnWmXLJodxDCg7b06OX6ipY/oCya8U148gwa0Sn2JHXglkpa13Yz+lXDc3rFGlVb1yNBU7dsYkb3H/fkKD8X4SmKsgON4ZTzWeY9jVniGIy2rrjkpA9atBICr0H20rkEJWF7Fd26ubuaG0ULEyCsEk85jas4RcWzcuLmlQTA1khhoSI0I8M+ppk7QswtDJoxdI9mDflS1xUKMQroRluoGE6iWEnYcmMe1MT6Zq3a+3+gnj8ly0QyyeXXodd5Bke1QXbgs2Ll0/ECI9ZzgfMVGkMWHJGW4vofjHzBNX+G4Q4nEIuWbdpgxnYvGk9YAJjqRTuXpbFuNNIcMDhVS3bXKAUtqu2xgFvqazEoWEg7Tp1jbXcGa9vX/ABsBr4zP3/Ssa4I6ddQdedElRFJttlU3Z0A1HxAkSB1HM/SlGzxNr14kWyFR8gaDJAVc5YdCSSPKKb3tByOsz8hpWuFs25A7qTm/DpuuU78gqjTXbzrMkU40MwZOMrRWvlSAx2K7jqN59q5/x3jrW7ocXwYzDu0Gy5Sq5tY3IMbimDtxinsYS+toGLt7uF3lVOZ2+gUe9cgtpJy/Sp8UaRXmyW6+A1xTtDcugoihEOhiS2gC/F6eXOgLoRyNeshBqe8SBoSCNDBjTWPpFN77JTSxiGtsHtsyMNipg/Mfai//AItxUQzq/myKfsBNCVcHRh7/AK/v9aju2ypg+3mOUVjin2apyXTCWM4/furklVB3CKFn3oQaky8z7edbBjE7elYopdHOTl2GcD2jIt91cEiCueZOU6EkcyBIB+51qD/hssrWXVxIgAw2nkaGd43U0U7N38t0oyqyujA5gDGVS4OvKV16ifKhyWlaGQkm6Yzf8Ou4he7yFBIJYjQDURpz8v1p6/hnw8WnuBCSmo11nIcpPl4iwgf2ilTA8SFuxmAkkeFQZ1Pwj20ps7A4oWkcu3wWixJIGgI5nn+tTwnuizLjbhY63cBbIK6hZBjkCCraDYfCPmaTO3/ZK2yKbf8ATzHK2UDXmNBoNjMDnTH2autcsZn1ZmdiIErmkw3QjQGKiS8XwmR4z2XCMByj4fcqyn3rVklT/wC+SeMVyW72cvwNr+RuqzZihYKxyA5VIOY5hqqg5SF1Gp1mnjE30iQQNNTyoL2vw2dMgBIIOaNoPWkXD4xLRNvE3sQAFAC2nWGH4SSQY05RynnWRuSt9j21D8Dt2ovL/K3MhIbLmVlMEMPFII22pKTEDIHtEWlJyIX7pZyAMxusPExOZtABMKdSKIcLvh7V51zkBGRc+oJI8yeXmAddKCnD2sjOUVM6IbYNw3CJbKzeFSSfCxKtBHKdKdCNIVknbtBNLNi+5cf6g3a2xgkHKCCIIBGokAxyo5hsZctwr3C1uQGzwTGwhhB3I1M8/WhXZzGSzWhkuZCRnVSBAMKQSNQ2ukA1d7Sp/TdQPiUkR1j8iK5oyLG7DYlToOVU7nEyLmVlGjQujgzJGhK5SI1kHnQPgfE++tC4PiGjDz5/rTRhcUGUToY5/rSGvgd9yK3xBWlubEiPMCTpy/WvL2oDfvWvbtpBLhV23gDTfeh2DxA7w250KhhWI03xeGzbb7j9KFqDr60dvrqPSobmHVjJGpp0J1piZwvaGQsT6VQxV2GjnFE22pcv4ibw6TH6VxyLHFl/olev7NEc2k1Qx4kHyFWS2g9q40GdoWYmzbX4mfrHKPzpYviLNp/7DlmddCG+7eo0oz2gxYzFeaFDvBG8x8x8qC3T/SvKDOW4W6QplvnoPnRr2sLqUWWFvqrEgwCpnTfKwb7E+eldC7G8M7u0rmc7CT78o8q532cwn8xeRDELDN/yxEH1I+9dhwi5VAoJS3R0l6V9egLxO0ovF2OZQNFOwYany6VBawduB4IEGYkfbUbVJxr49/XznkaqnDA6lmI2yzA1P9qwPpNWY74o87KkpHmDtsHIDnKs/EAdTLGZ1OhTnzNUuK4u5Ze2VeDLHQDWFO42jxUWt2wkhVjSAF01mPsKB8XAe8FbZbc89CWIP0FFIGD2KvarjzoFkjMy3HIjdnYqpHSAr/OkzBTcZ2uPuNSev4deWu1Eu2TZr22ipbHzUvH1qLgl5gxfL+GCQs/MAzy6GlKKuyiU29EV61PhIAcS6k7MseIee0xyMxvVBLZc3AoOgDRuYBAPrAarPFWgCCm8gLPv6ekVN2WuhcQpO3dlfr+grQCg2EIOvSolUlWQ/hMj8xTbxzCx4o21pfQKbjdDbYx5gSDXNGtFLEYYrlJ/F9NtPkaxrZIPQDWi3FLGa6ttTOv1P6RXVbHZ/JhRbNu0yLaOabagt4Z0ceINm0JMQNZ5UE5KIUY2cjxgtFwYi3mUCOmQMPrVlhbssLhUaj4OqkZWWZgAqSJ1JJ5UIxRCrbQGdM59WAgewH1o12Ot5rzO0tkQmCM0nYCDz109KHLNRg2zcabkkGEsIpsm2SbapKkmZYgQT0MFtORpo4FhWuJcXMFVsqsSCQVzSy6agkDflS4eIW7zMLejKNQywYB1/cDenjsSi3LDrzzfI5RFSYm5SXJVRZkuONuL2M/ZzCG3bhmRmLl9J22EAxBiB86XcLjmTv0cMMxWFIjU3rniM6yVEDySmPhzi8DGnd3WT2Ef7UufxFuNatWn1IXEJHpkcn8qa4Km19/8smxyfNRkvoWHaRXLO2mDAxCscuXKWYE5cwUglQf7iDAFO1vGYq6B3drID+J/0P6UE7ScGfKzm4zPDbKusgiACdAZ3nzpGOVS2XZIXFoq3+K2LWGtrbyOXVgtsH/SQAszMJnMdYBPPMdRBC8NxZtWe8tMFuZASiPl/wBMkLdc55N0N+CIIM+VCLhVJOUA9zkIkn+ofA5MjQwWMCQNKl4biMlmXg2+8zhYHiuBYAmJjryjzIq1I89y2OHZTCFLTsNXVg12d8zDMo9gB7k0cvoP6bMNNQNgMus6kxzXnS//AAtFy9cxAJLBgGYdWZvi+/zFH+2fDcuHVPwHvFkaHSOvofKhl2HF6ETsJiGFxrf4WWT5ERr9YrouGWRXG8HjHtMHtsVaN/Ln6iulcC42rqrGBm58s3MTQZI7sPDO1Re40ZCiN5nz/wBqA2wbdxLgJhdCOg/SmLEWjcdRGg1mgd0gTziugk07Cm2mqGe1cFxQRQfHYgq5AO1Zgy9tPiAnXaY9KqIxMwM2u55mkd6Q9R47kMfH+J3Vs3IGUqJnlHMdaFdmA1wq7mSq5z6nRR9/lRjEYRHVnYMVykSzHWeg296pdnlNq0bbjK439I8MeUfnVPwTILXBMDqa2JjTpXjfh9aq8axXd2rj/wBqsfkJrDQA2GW6XxE5swvAidAFBEx8vmaqcPDP34A3RGJ6hcsj5BvrVjBvaW3IIAdXjrAXKoIH49QSfOq3BsSM6y3x22TT3UCP/uD5UcPk6ekvyMX8OMFlVrpGrmPZdPvNPd7Gqo3oJwPDhLaL5a+tL38ROIXMPbLrPiGQHoTzqdbY1pfIQxOOF451PhzFZHkcoifNSPerCXcshiYEcteZpf7HXMuAta6kk/Uz66mjDLmAJjUx+X616kFUUjyZu5Nl6/dAG4G311/Op+H4VGJNy0WklQwGwCqdwZjNmHrVK7aLEgCRz9BA99xVXCcXvIjhSMsMyyBsxcjX0ihntaNxnP8A+JdvLjLy9BYI9BbC0tcPsuxlZEbtyAo326c/zMtqWTnrpmcL9PtQ/hlo3gEz5EkCAJJpaGkGINgSGzs3UEVa7P8ABP5gOQzKFMDbn1oXj8OBcZUnKvUzHqYEelE+zvGnw5yhcyHxHkdtwelLycq0Hi48vUQ9onfve5LlhaAWdpJAYkxudQPahncsNRPt0/SiGN4wrXrji2rK7ZvF8Q0AIkHyNSWOIWCPFbZfQz96KNNbBlVugcrXJzBmnrJolc7SY0o1lsTdKMuQqWJGWIiDsI6Vetfy7DwvrGx0+lEbvD1K51XOIkwda1xTOX2FS1w24SAFzSJUnQHSY89OVE+GYS44LLlBTb4kaNQQGXTQgghgfrUhxH9IIjfARlY6bbBwPhOwnyBB6Za4iS5DjKxEODpM6E+cjn1APU11I5aJsDxNXabqRcWYbZtoho0Ya9PbnTKOJtaBFh2UsQSwjcaaAg8vakVbr5wvOe7J6ifsdD7012VqHNFQl6T0fDfqJ8hh7OdpruGLgqLiuwY6wQdmIMazp8q2/iB2ltYnDWlUMri8CVYfhCsCQRIiWAoElDOPkSg8j9MtBHI+huTDD3Lsd+zOP7yyhnWBNWOJWwytSJ2K4vkzW2OxJE8wf95p1a/mE9RQTVOjIPkrOPYxirPZnwh20jYjQGY6AV5b8dmOdti0f4vlBPsyif8AmHSrPaS3kxVw9SG+Y/WaocNvZbqT8JOVvNW8LfQmr4u0meXNVJob/wCGWL7u/d08JtwSOXjTXccp15Eij/8AFHtEmVLafGQZPkYExtyrnWC4hcwtx8kE6ocwJBg9AR09KivYpnZWfxEtJnntI9OVa1bNUqRAi5hoNvt59I6mmrsXxHMGw9zLlALLI11Pi8udKNljNEuDX+7xCsNR4gfQg+Z5xQz3E7G6kjoK4lrRi25KkHQ6x0yk6+1D7Dd5c0+FNz1bp7UNxGOfUD8XOCIHODz9aIYfRQiaefT/AHpLdrjH5LYxp8pfBdxWJzHIvLc/vnWiNGgqNVAECpUSnY8aghGXK5sf76ZgF0galjy6adaqmwr5410An02167maq4PFhoB19f0oit4nQLA5mhao1A20HX49QuoI3I2Bj1oZ2pvBsPcAPxAL/wCrw/nTFdEj3H31oNxvhSXRz+INoSJIOkx8/auugkr0L+G4XZykd3LZkUMS3+ObnzzEewqhxnAWlvXe7BtlWQW8pOhkBtNZ0zHyNNCYNkAh10fP4hzO8sOUgcuVLvGsJcVjcIBzXAcynMsGdDzG45VsJJyQeTE1F6OjcJvkqqtGYBQ3rFR9ruGC/Ye2fxDQ9DyPzilng/HMuLNo6AzHmcxG8nkPpT5fAZOtJapm3aRzzskwGGtoxAKM6MOhUn9aZc4zL/j/AN/zpXGByY902W5LDpPP5RTVhLAOtepBpxTPJyx4zaNcYwGZpEopMRrMEjXTnHWq9y2qqwB0GRfaQPsau4hFcqrKCHuIDlBmJDctY0A96KY7hVgfCCSXBybzEEyDruKCcgoLRyD+IOG1sOBvbyk/5DUe/iNLnCr+XN4whjQnz3I840HqTFdl/iVwyy2GyC2EM5lYgDUQI66z0rhzDKaC/kMMYHCvc8NlfCNTcYQP+kHc/wCR18hUtvu7RyqO9uHcAzqNgW6eXzoW+Odxle4+QbKsAfKQKy3/AC4+LvT6ZRXGlrH4BjLOlu3zhd/nIX61SxeEHxJAWANWDSecZJFW7eKwi7WGY/5H/etbfFrefO1qYEIoYBR57b1mjtA5rLLuOU+nSRynzqxh+JXLfwP7RRWzxS3cHiK2oMwA2vqQCffehPFMh8SMhJOoRWAA8ywEmuejqJjiu8ObRH/uzHX1BG3vXmJuHLDhSR8LKwkeUa6eVDBRbBcGLhGzjK28bjQmPXSKCU0lsKEZTdIm7P2S9w3G1yga+cQPoKa7NVMHYVVyqAB0ohbSvPyT5Oz18OPy40ZNAu0B/qIv+DflR/JS52iuAXVPRG+4FDDsLK/SDuz2DZ8TA2BM+ldQZMiCl7sfwzKM5Gramrvabiq2UzHloB1NHN8pCMceERF7aR/M6f2ifrQrAWczifhXxueiLqx/IdSQOda4rENcYu25MmprhK2UUaC4SzeeU5VB8hDH1arIKo0edOSlJsru2bMx3Jn3Mn9a3wIl1B6g/LWo7LgMCQGAIJUzB8jFFOCcNe7dByMEJMkAmAQdQI1gA1zaXZ0IOT0hl4Z2CV8Mtw3GW6yhtYKjyIiaB8C4UxxFy22j21Pn4pAHtrT4/GgkW1llyatAADH4VBhS2kz4Rl0Gu4DcOw5TE3CZZmXMdhAJAAHl4fvSuT2VvHFNUuipf4XdmSOcT/31oglvKIFX8UxAjkeu4O+9U6ZijqwM023RlTWtqhit0pwgYuFWAwYnyqe41y3vLL1Gv0qTgieD1q6Vpc3sZDop2sWGEzNaHFqGyk+vrUlzDLMxr5aUu4PglvvL1zM6qv4cxCliCx2MzrWKHLSDU1DbGC3dtm4ofOAZ1Rc2wJoVj7YgmAP+XT5qdxRyxwILbADtPMMc31Jn3mtMXbuhMpj1Jbb/AKTrz5cq7yPgY/Frtfsc5v8ADX/mBDgBSHYxAtyS0HzgExPOnmx2oFrDgwXbRVABAkgkZuggGg2IuOGhm0mYRSBMRO2vvWrWVu23VhcEAsCxCgwNtDHQwdNBT34dVsk/qHYIbjV1sQr3DsdSABlnkAOXLXrXQsLdGUQwI3kee22vWq/ZTshabJduJmiGkzDNuNNsg6nVjrtuxYvgtp2z6gyQcpjzE+YBoI54x1WgMmJyd3sSeNdoHsYuzbSGAKls4J+Jhpy5AfOmT/xDdckqgzBssAZvxZifLSKXO2vZy0hN4XG764QUUsDmIgQJE9KduBcNKIC4AdgGYb686GeaLVrsKOOuwXxLhlzGWmXENllTkCwCsxrI32Fce4/w4YdocHvFUqVIGVoIVXUqBIgk+q133GqAJGpHmduelcQ/iHjhcuFRHhbrrymeu6iOUetKxzk5ByiuIpm0eVQkGrlptv3+9KhGhI/f70qqhNG+CwfeB/EqlFz+IwWj8Kjmx/LzqK9aQkZCZJIKkExrprzEVPYxAUMOZ0Hz1/OtsZd1JGkERWUcVhhjlDRM9NY9TsPTeomU61au4tmUKRp6RUDGSfes0YaZdKO9lnIMj+8QDtIVj+Q0oKiyKc+wXZx8VbdlvKgDEaoX8WWNdRvm5UrL7R2F1NMu2SWZiw1LEkRGp1OnL0oglulm/wAUupcdWe0WViGYZmkzBiBVnG8bvi0jI3xc8oPLlUXls9NZoh64kAmloYE4rESuttNCdN5Bgda94Pwq/jLoW87i3u0k688oUbTzOmlP2E4cllRkChV2A0qzw/hb3Jnm+N8e4emKsrqFs2/auecYvXMZdKJbYhTCnUQec8o+unnTdxnE97cZEYeExu0iNWMrtABMnT8mDheABAJ3PxHzpcsaxS+o+GR5oK9fU5VjOzL2dLly2HKlggzMY89ABRHAcAwxW2mJxL222ACaAkyZJ5S2+m9OnHuzyNcNwKzsQAQrqjAAzILAgnlBgfmk4jg7XcVbw9sPkcBiziGRSTnzwSJEHXn4aNO0ZKEYvoN4v+Fhn+niBHLMn6EVZtYF8GFDEsEyo+4y7hIIOoK6g6CSRFOl/iSrp0pA7Vdpw+buoYmbTdCCJjzIIBB5EUmVy0Pg/Kdr+S5xFg90sFUQeXOdQfvW1s0KwOLBAzaHnRa0dNDI8q46cuTskxn+mPX8jVAVdxh8A9ap1Ti9pJk9x5W61pNbKaYLHPh6xbT0q2xqPDJ/TUdBUhFJfY1EDiaH4WwDact8Ny430OURG3wzRHFPlRmPIE/KhHYnFNewtu4wG59wGIHLrTsPbE5noZrdmY1n6H5jT6VHjMPpo5HrFXra+Va461K7CnXsmEvHJBksPl+lBOL48pkVCZBznl8O0jnrr7UZ494T4iqjqR/vSaGW/iIElI5mJA9jAnlRS2qCT2dO7E9prmLtkNlDqYMAgEaQT03Ogpzt2hvuTudPpFcRbjt7Dd33CBAhBY7luoY/28q6pgOOJdsJfD5FYSc0KR1mfvUGSCi9dFEZNosY/h9t7tu44B7qWG2hIj8qq8P4p38sp0kknoskKD5mJoTiOMNcDW7ANwltSDIy+TbfuKr4Xh72VYuVCks2STBO2sakeE6bUrypy6QznBdsIdquNJhrRd2AEbTq3kvmdp5b1xjiOIt3Lj32UsTIhgFBflABMIq5R7DrT7juEPiLma8+YfhBXQaQcobU776UIxvYd3dUsNnMGEYgagTObblzqrHgcFbEyyqTpCCltiC07mP3FWmwLKhuOpAC6HqxPhHvJ+tEjwW7hmK4i29sjkwiToNDsfUVY4qrFLduI8SkzzjRPbxN8qZRhcxfD7KQGRMzZcsHxNtlBgyAYE6Uu49j3smCSWnNqDByjT2+opmuYhTdzNbfwkZWCMZgRpHn1oUvD1e4veB1SSCWMGNAgjl8+tazjezfVbLE207xUldtTEyRHKfpQa9h8tjMw1JkHzOp+goq+BdyoQwygaz68604nhLxteMfCd4gdPSdaxmnh7PNbuYVHgm9JdBusNAU9CVipuzuOuYW/esoY/1EMkxmVoDAAxmEb0awSLfs273ie7mIgE/GVClfefr0oLjezmKw11LmITuzcLuNQdiMwOUmJz7TSZbWxiVNUVb2Hz3SgQZ5BYyw0O59TTzwXBIqwI2iNwB5T+fOlDEWHzFwQrEAHWJUfYxRrhPFQsaRuI5QOfTpFSzTLcdDZhcOEPh9ekRsaE9oOPIiG2s5m0gA+EkdTMcjG9b4rjYIy2gSY3IgT70p8UQhQxBaGkxqeck+lOxZpRg4/sTZ/DQnkU3/AH+4Au4m4jllYhtZ89dZ9xNPvZrtEM3ducr6c9Mx2E9TSRiwrszJqCQR7j9dKu37PdcP1Bm9dDDyAJ/+OZ/yrkuS2FKTg7XR0XEYpXYqTqJDr8LoI0Yf3D5zPyxcUttM7gopHiLMBcYcs8CEX676VzK12kuwpcJce3Btuw8Swdj/AHDyPrNVeL8Yu4iM50HIbFubHqT9OVZ5bCfiI0F+1Pag3TkstCQQSBHlAPT08tTQDh9zK6zqOnLaqwFegEQflTeOqJXkblbHTBQdRtRnCWx0JoDwx8wBFMXD239qnosTN8aIVfWqJNXuJt8I9ao1Tj9pNk9x5WwFeV6BRgHQbA8NessCsrKQNA/ae7lwt48+7b7GqX8PXnC2gBtI36MTWVlPwiMw92kO9QY3E7gfSsrKYic5B2uxXe4gqNTOWSSYqpgOF3WBuWlJyqGidcoMDTqdSBzymvayu7YXSsaeyXA2xdzvbyRZQ6KR8bdW8h09KceL4NSmRVUToAdB06V5WV1fALbuyPh+ayhVsuhMRAkUOuY9r9xlQgKmhnVpJzaaQPi+m1eVlMikDfbL6YcgEk6ndtyf09BpVzsza/8AMDyVifoPzrKygk9M2HY43cOrrldQynkwBHyNL+N7B4G4Se5yEiDkJAjf4dhr0FZWVOOKa/w7wwgLcvAD/JT91rfC9grSOHN66+Xk2Qg+RhZI96ysrbZ1lFP4b2wT/wCYumTOyyNZEEg9aIr2EwpAFzPdAMw50J8woE+lZWV1s62XU7P4e06G3ZRdfwqAAQpjQaDnSp/GC2Bh7L9LuX/1I3/tFZWUNBRe0cst4hTvr5Dei+CvNHwKB/kwFZWUmWi1Oy8jk6Sp8kE/XaorttZhycsiYPLn5bVlZWGiPauxGUT4jlHXUwPqKNdtbmRLFgGQoLb/APQDHKQD+98rKekSzk3EW7ywRpGgn1968tW2cwoJME6dBufQVlZRin2e21AOu/lr7+dS4vKYyqQoEeZ8ydq8rKKtGhrs3dlY/tP+/wCtNODO/rWVlSz7K8b9KJcduPSqte1lUY/ahE/czytwKysogT//2Q==" id="746" name="Google Shape;746;p4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fanart.tv/fanart/music/f19d3d49-be22-4ca6-9903-64d86984fbf2/artistbackground/village-people-52c70a97732d0.jpg" id="747" name="Google Shape;747;p45"/>
          <p:cNvPicPr preferRelativeResize="0"/>
          <p:nvPr/>
        </p:nvPicPr>
        <p:blipFill rotWithShape="1">
          <a:blip r:embed="rId6">
            <a:alphaModFix/>
          </a:blip>
          <a:srcRect b="0" l="21933" r="28066" t="0"/>
          <a:stretch/>
        </p:blipFill>
        <p:spPr>
          <a:xfrm>
            <a:off x="6445022" y="1787133"/>
            <a:ext cx="1963485" cy="21607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A/K/K/K/g/y/red-frame-icon-md.png" id="748" name="Google Shape;748;p4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83043" y="1635646"/>
            <a:ext cx="2172889" cy="23622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A/K/K/K/g/y/red-frame-icon-md.png" id="749" name="Google Shape;749;p4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9550" y="1638658"/>
            <a:ext cx="2172889" cy="23622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A/K/K/K/g/y/red-frame-icon-md.png" id="750" name="Google Shape;750;p4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16607" y="1638658"/>
            <a:ext cx="2172889" cy="2362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AC0000"/>
            </a:gs>
            <a:gs pos="100000">
              <a:srgbClr val="63242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s3.amazonaws.com/spoonflower/public/design_thumbnails/0372/3678/rmovies_popcorn_pattern_1_white_mirror.png" id="756" name="Google Shape;756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956" y="1092565"/>
            <a:ext cx="4032326" cy="40323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s3.amazonaws.com/spoonflower/public/design_thumbnails/0372/3678/rmovies_popcorn_pattern_1_white_mirror.png" id="757" name="Google Shape;757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5601" y="1111174"/>
            <a:ext cx="4032326" cy="40323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s3.amazonaws.com/spoonflower/public/design_thumbnails/0372/3678/rmovies_popcorn_pattern_1_white_mirror.png" id="758" name="Google Shape;758;p46"/>
          <p:cNvPicPr preferRelativeResize="0"/>
          <p:nvPr/>
        </p:nvPicPr>
        <p:blipFill rotWithShape="1">
          <a:blip r:embed="rId3">
            <a:alphaModFix/>
          </a:blip>
          <a:srcRect b="0" l="0" r="72322" t="0"/>
          <a:stretch/>
        </p:blipFill>
        <p:spPr>
          <a:xfrm>
            <a:off x="8027927" y="1099014"/>
            <a:ext cx="1116073" cy="4032326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46"/>
          <p:cNvSpPr/>
          <p:nvPr/>
        </p:nvSpPr>
        <p:spPr>
          <a:xfrm>
            <a:off x="-16684" y="0"/>
            <a:ext cx="9160684" cy="5143500"/>
          </a:xfrm>
          <a:prstGeom prst="rect">
            <a:avLst/>
          </a:prstGeom>
          <a:solidFill>
            <a:schemeClr val="dk1">
              <a:alpha val="7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p46"/>
          <p:cNvSpPr/>
          <p:nvPr/>
        </p:nvSpPr>
        <p:spPr>
          <a:xfrm>
            <a:off x="0" y="0"/>
            <a:ext cx="9144000" cy="1203598"/>
          </a:xfrm>
          <a:prstGeom prst="rect">
            <a:avLst/>
          </a:prstGeom>
          <a:gradFill>
            <a:gsLst>
              <a:gs pos="0">
                <a:srgbClr val="FF8200"/>
              </a:gs>
              <a:gs pos="100000">
                <a:srgbClr val="FF0000"/>
              </a:gs>
            </a:gsLst>
            <a:lin ang="5400000" scaled="0"/>
          </a:gradFill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46"/>
          <p:cNvSpPr txBox="1"/>
          <p:nvPr/>
        </p:nvSpPr>
        <p:spPr>
          <a:xfrm>
            <a:off x="7003225" y="4587974"/>
            <a:ext cx="194421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ГДЕ ЛОГИКА?</a:t>
            </a:r>
            <a:endParaRPr sz="20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762" name="Google Shape;762;p46"/>
          <p:cNvSpPr txBox="1"/>
          <p:nvPr/>
        </p:nvSpPr>
        <p:spPr>
          <a:xfrm>
            <a:off x="252384" y="167030"/>
            <a:ext cx="8605866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РАУНД 4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КИНОРЕБУСЫ</a:t>
            </a:r>
            <a:endParaRPr sz="32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pic>
        <p:nvPicPr>
          <p:cNvPr id="763" name="Google Shape;763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8434" y="1699845"/>
            <a:ext cx="2023366" cy="2180312"/>
          </a:xfrm>
          <a:prstGeom prst="rect">
            <a:avLst/>
          </a:prstGeom>
          <a:solidFill>
            <a:srgbClr val="ECECEC"/>
          </a:solidFill>
          <a:ln>
            <a:noFill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pic>
        <p:nvPicPr>
          <p:cNvPr id="764" name="Google Shape;764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60317" y="1719433"/>
            <a:ext cx="2023365" cy="2160724"/>
          </a:xfrm>
          <a:prstGeom prst="rect">
            <a:avLst/>
          </a:prstGeom>
          <a:solidFill>
            <a:srgbClr val="ECECEC"/>
          </a:solidFill>
          <a:ln>
            <a:noFill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sp>
        <p:nvSpPr>
          <p:cNvPr id="765" name="Google Shape;765;p46"/>
          <p:cNvSpPr txBox="1"/>
          <p:nvPr/>
        </p:nvSpPr>
        <p:spPr>
          <a:xfrm>
            <a:off x="2763416" y="2200120"/>
            <a:ext cx="86491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+</a:t>
            </a:r>
            <a:endParaRPr sz="80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766" name="Google Shape;766;p46"/>
          <p:cNvSpPr txBox="1"/>
          <p:nvPr/>
        </p:nvSpPr>
        <p:spPr>
          <a:xfrm>
            <a:off x="5580112" y="2200120"/>
            <a:ext cx="86491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+</a:t>
            </a:r>
            <a:endParaRPr sz="80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descr="data:image/jpeg;base64,/9j/4AAQSkZJRgABAQAAAQABAAD/2wCEAAkGBxMSEhUSExMWFhUWGBoYGRgYGBoYHRsYGx0eGBcdGRgYHSggHR0lHRcYITEhJSkrLi4uGB8zODMtNygtLisBCgoKDg0OGhAQGy0lICUrLS0tLS0tLS0tLi0tLS0tLS0tLS0tLS0tLS0tLS0tLS0tLS0tLS0tLS0tLS0tLS0tLf/AABEIAKgBLAMBIgACEQEDEQH/xAAbAAACAgMBAAAAAAAAAAAAAAAFBgMEAAIHAf/EAEIQAAIBAgQDBgQEBQIEBQUAAAECEQADBBIhMQVBUQYTImFxgTKRobFCwdHwBxQjUmIz4RVygvEWJJLS0zSDorLC/8QAGQEAAwEBAQAAAAAAAAAAAAAAAgMEAQAF/8QAKxEAAgICAgAFAwMFAAAAAAAAAAECEQMhEjEEEyIyQVFhcSOR8RSBobHw/9oADAMBAAIRAxEAPwCao3NSVG4ppprXhr2tSa42jKyh3HOJjD2i51Oyjqx29uftXO8Vxa/cYs1156BiAPQDSsbow6tWGuccE7SXbLAOzPa/EGMkDqpOunSujqQQCNQdR6VydnGVuK1rK043ivcteA1uK448ivavpwa+Vzi02WJ5bekzVNkI0II9ayzCOsr0ivDWmmGvIr2vJrjjKysismsOPDWlxwASTAGtbk0k9tuKujGyPgcD1Ebj30rjg9wjja3y4ClQuxJ3HWrGI4raR1RmgsYHTyk8prn3CcYE0nfeinG8auQT8ROntuaXGduip4I8OaY9ivZpa7KcWNwG2xkjbXWBA/frTHNMJT2vDWTWE1xp4KyKyvaw41qzawFw/h+f6Vt/M2sOve3WCgcz16ADc0FbtlbvYmz3SXCqM2Y5c2ZWUr/pCSQDB66UmWR/AxQ+oYbBODljXpz6/mPnVZljQ6GpOOcVg2LqYfFMttyzTbIMZCg1gaeKQPPWK0/4qmIGdNR1iCI0II61kcts14zSsr2taeLNhXorUV7NccWK1etgajc0QKIL95UUuxgASTSXxTtfcJIsgIv9xEsfnoPrRztiT/LGP7ln0n9Yrnj0Mmc2Wb2JvYhoZ2ciTqdB1MbCvLfDrpEhSR5Uf7K4eVyxq0sdNcu3v6V03gbWAAndnykCD7g761NLI70V4/DpxtnFbnDiFkn2j71Jh+PYm1ot1oH4TDADpBGntXTO02CsXQ2W2wP9wIAkbwOcVy/jeGyORvBgmOZ1rYZG2DmwKKtDTwPtnnYW76gEmA67T/kp2HnNOEVxZELEAbkwPU7V2gVRF2TG6ISQBqSYA8zXReB8GSygkAufibz6DyFJnZlM2Jtg8iT8gSK6SlZIxmZKH8X4ct5CpGvI8wfKpOHY43A2ZcsNH7nnVu5QHNNOmcrxNkoxRtwYNV71wKCzEAASSeQox2o/+ob0Fc17ecScFbA0UgOTPxakD2EU1GnvEO1Ts5FmFTYEiSfODt6VQbjV9jBut7EL9qAJdPL51bw65gxnbU6gfKd/ai0EqOw3eB20w4uwynJJdXdnGkiQTluGeog7DlSPwztgDAvLH+S7e6/pNDsR2mxf8sbXfk2mGSDlLAQNJjMBAj3NLC3Imk44uN8mFNo69avK6hkIYESCNjXPe0uBvPeZ2GpHwgbDl6+tFOx/G7aWmt3biplaVzGNG1PyM/OvLnFrN/EFpKqoChjoDrr6e9dkdRs7EouVMVL/AAy4gzEQN/Ssu2iwBz5vyp3xN9UY6KVjXzB3n6UvpgLdxj3J0MkDmPKOlTQySe2h7w1+H9xk7J8JFi3nJlnAJ8hyAo9NC+Aqy2EDCDB+U6VfzVauiUmDV7S3je09tbgtWyJzBS5kqsmDAHxEeootd4diZBGMw+Q6zl2HmIP3rLRqRerCaAY7tHaw9zumu9/GjMlvJB8vEQ0c9qO2boZQymQQCD1B1Fd2cLfHMfYNwHEFroX/AE7CGJPNrhGoGwA335Vf4fx/EvAw+FFpAIhQqbeWUn/8qF9o+Hj+YS6o8n/KPz9RR/D22VAc3hHwgCAPfmahy0nXZbihy2yrjOL8QtSxt6HaGEiOkqZ9xWcC4ucTnZrWRw3iYCAxI5xAJAA5cxV6/bdmPihiAREHTn+tRcNtBVIiPExPmSd/30rcKi30dnjxVot15Ne1qatIj0V7Ws1ulccTstRPUs1C9EYipxLCi7ae2fxDfodwfnXMcbh2tuUcQw3H75V1U1R4nwu1fEXFkjZhoR6H8tqxqzmjzsniluYewVjNb/psNJ08uhGWmvGP8MdeQ1HtSFwLha4XE+G4XldVjUCRBJB8jy5Gnlbqs2cP+YM76QedRTjUqPUwy5QTK2BujK4I+EkgERPt+965322xC5FtyM5uF2A3AggT03p8xt5UYsTqYnlEa7edLmHsYS7eLuVa9tlY7RtCHQ+utdjjcjPEyqH5AXY7gDO637gi2pzKD+JuRH+I3nnT/NRhulZNWpUeZQd7L8Qt2bpNzTMIDf26zqOhga+VP+GxSOJRlYdVIP2rkmateK8BN9pU5cwBI29COu5n2pc3TQccXNM68uVZPUkmTzqvjOKWbaZ2uKF11mdtSBG5HQVyuzwCwmEa1cYlnJkyZ1+EDy8I996G4fs/3Azd6XQTlXNoGbcleRjp5UrzENXhXoZOKcctYts9oHKCRLCCfbkIg/pXPv4h4Q/07w2Eof8A9l//AK+lM/DrWRSPPT0AA/KpcRaW4pR1DKdwdRT47iJnFJtHMsNghfcW7IIhQZeN4GcmP8pgdIo9huwlwwbl1VB2mT9tR7ijvCeF2bWIC2xAyAfU7+e2vlTBjOH2rZmRM7k6Sd5JO9STytOkV48EWlZz7ifYm9Z2a3cPRSZI8hE0svhHVgjDKSYGbT6naut37Oe8yq4JMQVfXQcjrypF7c4XIygtJEj1nmflW48rbpg5sEYxtCtmo9wDB96MrGFO/oedAkE019nOENdAZY6EFc3ypuR6E4I7stY/s1ijmiDb0E7eHTXpyqTC4FbF3D5YI8SE9SVJ196ZGwB7nup8IcT0g6QaH3+CFHQtAytmELEwpG3vSoz2irJjtMusaFdosU6WGyBizeEZQSRO5020nX0ogzVQ4piu7tM3QdJ36gcqrZDRzmmfA4+2psguVTux3oBAlhMAjMA0+HfrUvZ/sqMRbBJhpPPL6akEAe1E37BwfjHLw66zp8X+1K8yKGxwT+BIv3O8dnOhZix6AnX5TXTOAYU28PbUtm0n0B1AHkKD4rsIbVp3ZwXjwgER5TImrnZLEF8OJYsVJWTOw2Gv72oozTegZY3Hsm7QWf6bODsBI8p+/wCle8LuC4LaM4VToSZOk7D10OsbVB2mxcWmRdSQJ8lJAPvrQfhN17YAZSy8oqfMldlWCUqpjbxrC2rLp3d3MTOaFgADbWd5qLAfAD1k/M0JxONVyPBlWRPpz2o2NNKLClbZniJOkjea1mtc1eTVJIbTW9s1CTXqmsOouzUT1awOEa6YXluelG8PwtE5Sep/KtlNI5RsW0w7Nsp/L515j8MbVq5dY/CjMB5gEiaant0q9ucSEwjrzuMqD7t9AfnS/MbGKCETstjG/mgzNLXNJY7tuB5TEe9PbZSSQzW36bMPbY+tc34cIuKRyb7AmuhWri31gjUiVmDIGhhuoP73oXj59djseV41voq4rD+IEuXO5J5Aa0gcYwrZzcggN4vTWAfsfcU4462bTAFyQSQNwDAJgg9Y67V7iE7y0WCHNlS5l3gEeJfMjMPlQYoNN32g/ESjJJIWOE9oLls5bkssxM+Ie/P3+dN1niBFwI+x2P2mh3BOz+Hu2xdfMWBhlzQBzXbU6efKjnGeHM9ki3aYsNRCkkkcp8/zpidPRPx1snmiHDLhMqSdoB6enzmoeE8LuvbDXgbemoO5I8uVew6Yvu9rXdeHqXkZifMGAPI+dHlrgDhf6lIuLhURWV0LsJ8XeZQRy0KkgxvrQ7FWkS0MogsZImQBrlAn1OvlRq5isq+OyXI0kR7b0s8Zu3GUlR42+BeQ5AnyHOpErZ6DerJ81eFqq2rpI1jMN/Xy8qX+M9qVWUswzc2/CPTqfpVx5YR4jjO5vq5+Fly+hmf1otwCzbvs5uuzKWOVYDAKDzBP2pP7N4Y4y3fR2LXJDAnU7aH0kcqzD444Qm3fRukgRprqrD22qSSTboshKoq+hl4/bXDXlazcA1XMSuWZIGxYzoSZ02pZ4kv85ezAnKDlnr1IqnjsQcS47oNlG7NJgeZJPKiXZ/i9mO6HgYaCdmE6Qep6GtxwVis+RtUuiLhXZOVzXWKlhooHwjzJ5+VEey82w6A+IEiPNTB/WiN69Ck9ATSXwjibW7udpMnMee+tMyRVGYZcWdQOGAs5s4kiYDNv0yxVTGXTC5t42nbSoG4/h+7mCNNyDVThLXMWzG0pYRMaTAMfnSYR9SsqySqLo2d6H8TwnfWykxOx8/SruItshhlKnoQQfrUWaqyAl7AYgi0xOrISI2mBA35wBR5rmJYO+W3rEBm8Sx0E67Uq8BtTiLwTMM6BhIIBhmViOqmNx0ovb4zdTwXcPcZxoGWcpjmY0+dRzj6mX4p+lWb9r+Jt/JsXGRzCxodSQJ+9BuzmGa3YE6FtY5xynzir3GbbGwjXLYd2urKkFgMxI2UEmJ5A1rheIW7hgGDEwQQSJiQDymujaWgJ05bNkw+YzAI1Bnp0olguzt1lJtrnA00iR6jeqfCyrEqtwMQTMESJJOo3G9M/DLzYdu8TbZh1Hr1/2oXG+zeTXQNbsq6gNdAUZhoYluZ06ac63OFBmRuaK8W4gcQ/hzBREGYjrtuTVZrTdQR8j9NK5enoxtyXqBOIwTLqNRVMnWmXLJodxDCg7b06OX6ipY/oCya8U148gwa0Sn2JHXglkpa13Yz+lXDc3rFGlVb1yNBU7dsYkb3H/fkKD8X4SmKsgON4ZTzWeY9jVniGIy2rrjkpA9atBICr0H20rkEJWF7Fd26ubuaG0ULEyCsEk85jas4RcWzcuLmlQTA1khhoSI0I8M+ppk7QswtDJoxdI9mDflS1xUKMQroRluoGE6iWEnYcmMe1MT6Zq3a+3+gnj8ly0QyyeXXodd5Bke1QXbgs2Ll0/ECI9ZzgfMVGkMWHJGW4vofjHzBNX+G4Q4nEIuWbdpgxnYvGk9YAJjqRTuXpbFuNNIcMDhVS3bXKAUtqu2xgFvqazEoWEg7Tp1jbXcGa9vX/ABsBr4zP3/Ssa4I6ddQdedElRFJttlU3Z0A1HxAkSB1HM/SlGzxNr14kWyFR8gaDJAVc5YdCSSPKKb3tByOsz8hpWuFs25A7qTm/DpuuU78gqjTXbzrMkU40MwZOMrRWvlSAx2K7jqN59q5/x3jrW7ocXwYzDu0Gy5Sq5tY3IMbimDtxinsYS+toGLt7uF3lVOZ2+gUe9cgtpJy/Sp8UaRXmyW6+A1xTtDcugoihEOhiS2gC/F6eXOgLoRyNeshBqe8SBoSCNDBjTWPpFN77JTSxiGtsHtsyMNipg/Mfai//AItxUQzq/myKfsBNCVcHRh7/AK/v9aju2ypg+3mOUVjin2apyXTCWM4/furklVB3CKFn3oQaky8z7edbBjE7elYopdHOTl2GcD2jIt91cEiCueZOU6EkcyBIB+51qD/hssrWXVxIgAw2nkaGd43U0U7N38t0oyqyujA5gDGVS4OvKV16ifKhyWlaGQkm6Yzf8Ou4he7yFBIJYjQDURpz8v1p6/hnw8WnuBCSmo11nIcpPl4iwgf2ilTA8SFuxmAkkeFQZ1Pwj20ps7A4oWkcu3wWixJIGgI5nn+tTwnuizLjbhY63cBbIK6hZBjkCCraDYfCPmaTO3/ZK2yKbf8ATzHK2UDXmNBoNjMDnTH2autcsZn1ZmdiIErmkw3QjQGKiS8XwmR4z2XCMByj4fcqyn3rVklT/wC+SeMVyW72cvwNr+RuqzZihYKxyA5VIOY5hqqg5SF1Gp1mnjE30iQQNNTyoL2vw2dMgBIIOaNoPWkXD4xLRNvE3sQAFAC2nWGH4SSQY05RynnWRuSt9j21D8Dt2ovL/K3MhIbLmVlMEMPFII22pKTEDIHtEWlJyIX7pZyAMxusPExOZtABMKdSKIcLvh7V51zkBGRc+oJI8yeXmAddKCnD2sjOUVM6IbYNw3CJbKzeFSSfCxKtBHKdKdCNIVknbtBNLNi+5cf6g3a2xgkHKCCIIBGokAxyo5hsZctwr3C1uQGzwTGwhhB3I1M8/WhXZzGSzWhkuZCRnVSBAMKQSNQ2ukA1d7Sp/TdQPiUkR1j8iK5oyLG7DYlToOVU7nEyLmVlGjQujgzJGhK5SI1kHnQPgfE++tC4PiGjDz5/rTRhcUGUToY5/rSGvgd9yK3xBWlubEiPMCTpy/WvL2oDfvWvbtpBLhV23gDTfeh2DxA7w250KhhWI03xeGzbb7j9KFqDr60dvrqPSobmHVjJGpp0J1piZwvaGQsT6VQxV2GjnFE22pcv4ibw6TH6VxyLHFl/olev7NEc2k1Qx4kHyFWS2g9q40GdoWYmzbX4mfrHKPzpYviLNp/7DlmddCG+7eo0oz2gxYzFeaFDvBG8x8x8qC3T/SvKDOW4W6QplvnoPnRr2sLqUWWFvqrEgwCpnTfKwb7E+eldC7G8M7u0rmc7CT78o8q532cwn8xeRDELDN/yxEH1I+9dhwi5VAoJS3R0l6V9egLxO0ovF2OZQNFOwYany6VBawduB4IEGYkfbUbVJxr49/XznkaqnDA6lmI2yzA1P9qwPpNWY74o87KkpHmDtsHIDnKs/EAdTLGZ1OhTnzNUuK4u5Ze2VeDLHQDWFO42jxUWt2wkhVjSAF01mPsKB8XAe8FbZbc89CWIP0FFIGD2KvarjzoFkjMy3HIjdnYqpHSAr/OkzBTcZ2uPuNSev4deWu1Eu2TZr22ipbHzUvH1qLgl5gxfL+GCQs/MAzy6GlKKuyiU29EV61PhIAcS6k7MseIee0xyMxvVBLZc3AoOgDRuYBAPrAarPFWgCCm8gLPv6ekVN2WuhcQpO3dlfr+grQCg2EIOvSolUlWQ/hMj8xTbxzCx4o21pfQKbjdDbYx5gSDXNGtFLEYYrlJ/F9NtPkaxrZIPQDWi3FLGa6ttTOv1P6RXVbHZ/JhRbNu0yLaOabagt4Z0ceINm0JMQNZ5UE5KIUY2cjxgtFwYi3mUCOmQMPrVlhbssLhUaj4OqkZWWZgAqSJ1JJ5UIxRCrbQGdM59WAgewH1o12Ot5rzO0tkQmCM0nYCDz109KHLNRg2zcabkkGEsIpsm2SbapKkmZYgQT0MFtORpo4FhWuJcXMFVsqsSCQVzSy6agkDflS4eIW7zMLejKNQywYB1/cDenjsSi3LDrzzfI5RFSYm5SXJVRZkuONuL2M/ZzCG3bhmRmLl9J22EAxBiB86XcLjmTv0cMMxWFIjU3rniM6yVEDySmPhzi8DGnd3WT2Ef7UufxFuNatWn1IXEJHpkcn8qa4Km19/8smxyfNRkvoWHaRXLO2mDAxCscuXKWYE5cwUglQf7iDAFO1vGYq6B3drID+J/0P6UE7ScGfKzm4zPDbKusgiACdAZ3nzpGOVS2XZIXFoq3+K2LWGtrbyOXVgtsH/SQAszMJnMdYBPPMdRBC8NxZtWe8tMFuZASiPl/wBMkLdc55N0N+CIIM+VCLhVJOUA9zkIkn+ofA5MjQwWMCQNKl4biMlmXg2+8zhYHiuBYAmJjryjzIq1I89y2OHZTCFLTsNXVg12d8zDMo9gB7k0cvoP6bMNNQNgMus6kxzXnS//AAtFy9cxAJLBgGYdWZvi+/zFH+2fDcuHVPwHvFkaHSOvofKhl2HF6ETsJiGFxrf4WWT5ERr9YrouGWRXG8HjHtMHtsVaN/Ln6iulcC42rqrGBm58s3MTQZI7sPDO1Re40ZCiN5nz/wBqA2wbdxLgJhdCOg/SmLEWjcdRGg1mgd0gTziugk07Cm2mqGe1cFxQRQfHYgq5AO1Zgy9tPiAnXaY9KqIxMwM2u55mkd6Q9R47kMfH+J3Vs3IGUqJnlHMdaFdmA1wq7mSq5z6nRR9/lRjEYRHVnYMVykSzHWeg296pdnlNq0bbjK439I8MeUfnVPwTILXBMDqa2JjTpXjfh9aq8axXd2rj/wBqsfkJrDQA2GW6XxE5swvAidAFBEx8vmaqcPDP34A3RGJ6hcsj5BvrVjBvaW3IIAdXjrAXKoIH49QSfOq3BsSM6y3x22TT3UCP/uD5UcPk6ekvyMX8OMFlVrpGrmPZdPvNPd7Gqo3oJwPDhLaL5a+tL38ROIXMPbLrPiGQHoTzqdbY1pfIQxOOF451PhzFZHkcoifNSPerCXcshiYEcteZpf7HXMuAta6kk/Uz66mjDLmAJjUx+X616kFUUjyZu5Nl6/dAG4G311/Op+H4VGJNy0WklQwGwCqdwZjNmHrVK7aLEgCRz9BA99xVXCcXvIjhSMsMyyBsxcjX0ihntaNxnP8A+JdvLjLy9BYI9BbC0tcPsuxlZEbtyAo326c/zMtqWTnrpmcL9PtQ/hlo3gEz5EkCAJJpaGkGINgSGzs3UEVa7P8ABP5gOQzKFMDbn1oXj8OBcZUnKvUzHqYEelE+zvGnw5yhcyHxHkdtwelLycq0Hi48vUQ9onfve5LlhaAWdpJAYkxudQPahncsNRPt0/SiGN4wrXrji2rK7ZvF8Q0AIkHyNSWOIWCPFbZfQz96KNNbBlVugcrXJzBmnrJolc7SY0o1lsTdKMuQqWJGWIiDsI6Vetfy7DwvrGx0+lEbvD1K51XOIkwda1xTOX2FS1w24SAFzSJUnQHSY89OVE+GYS44LLlBTb4kaNQQGXTQgghgfrUhxH9IIjfARlY6bbBwPhOwnyBB6Za4iS5DjKxEODpM6E+cjn1APU11I5aJsDxNXabqRcWYbZtoho0Ya9PbnTKOJtaBFh2UsQSwjcaaAg8vakVbr5wvOe7J6ifsdD7012VqHNFQl6T0fDfqJ8hh7OdpruGLgqLiuwY6wQdmIMazp8q2/iB2ltYnDWlUMri8CVYfhCsCQRIiWAoElDOPkSg8j9MtBHI+huTDD3Lsd+zOP7yyhnWBNWOJWwytSJ2K4vkzW2OxJE8wf95p1a/mE9RQTVOjIPkrOPYxirPZnwh20jYjQGY6AV5b8dmOdti0f4vlBPsyif8AmHSrPaS3kxVw9SG+Y/WaocNvZbqT8JOVvNW8LfQmr4u0meXNVJob/wCGWL7u/d08JtwSOXjTXccp15Eij/8AFHtEmVLafGQZPkYExtyrnWC4hcwtx8kE6ocwJBg9AR09KivYpnZWfxEtJnntI9OVa1bNUqRAi5hoNvt59I6mmrsXxHMGw9zLlALLI11Pi8udKNljNEuDX+7xCsNR4gfQg+Z5xQz3E7G6kjoK4lrRi25KkHQ6x0yk6+1D7Dd5c0+FNz1bp7UNxGOfUD8XOCIHODz9aIYfRQiaefT/AHpLdrjH5LYxp8pfBdxWJzHIvLc/vnWiNGgqNVAECpUSnY8aghGXK5sf76ZgF0galjy6adaqmwr5410An02167maq4PFhoB19f0oit4nQLA5mhao1A20HX49QuoI3I2Bj1oZ2pvBsPcAPxAL/wCrw/nTFdEj3H31oNxvhSXRz+INoSJIOkx8/auugkr0L+G4XZykd3LZkUMS3+ObnzzEewqhxnAWlvXe7BtlWQW8pOhkBtNZ0zHyNNCYNkAh10fP4hzO8sOUgcuVLvGsJcVjcIBzXAcynMsGdDzG45VsJJyQeTE1F6OjcJvkqqtGYBQ3rFR9ruGC/Ye2fxDQ9DyPzilng/HMuLNo6AzHmcxG8nkPpT5fAZOtJapm3aRzzskwGGtoxAKM6MOhUn9aZc4zL/j/AN/zpXGByY902W5LDpPP5RTVhLAOtepBpxTPJyx4zaNcYwGZpEopMRrMEjXTnHWq9y2qqwB0GRfaQPsau4hFcqrKCHuIDlBmJDctY0A96KY7hVgfCCSXBybzEEyDruKCcgoLRyD+IOG1sOBvbyk/5DUe/iNLnCr+XN4whjQnz3I840HqTFdl/iVwyy2GyC2EM5lYgDUQI66z0rhzDKaC/kMMYHCvc8NlfCNTcYQP+kHc/wCR18hUtvu7RyqO9uHcAzqNgW6eXzoW+Odxle4+QbKsAfKQKy3/AC4+LvT6ZRXGlrH4BjLOlu3zhd/nIX61SxeEHxJAWANWDSecZJFW7eKwi7WGY/5H/etbfFrefO1qYEIoYBR57b1mjtA5rLLuOU+nSRynzqxh+JXLfwP7RRWzxS3cHiK2oMwA2vqQCffehPFMh8SMhJOoRWAA8ywEmuejqJjiu8ObRH/uzHX1BG3vXmJuHLDhSR8LKwkeUa6eVDBRbBcGLhGzjK28bjQmPXSKCU0lsKEZTdIm7P2S9w3G1yga+cQPoKa7NVMHYVVyqAB0ohbSvPyT5Oz18OPy40ZNAu0B/qIv+DflR/JS52iuAXVPRG+4FDDsLK/SDuz2DZ8TA2BM+ldQZMiCl7sfwzKM5Gramrvabiq2UzHloB1NHN8pCMceERF7aR/M6f2ifrQrAWczifhXxueiLqx/IdSQOda4rENcYu25MmprhK2UUaC4SzeeU5VB8hDH1arIKo0edOSlJsru2bMx3Jn3Mn9a3wIl1B6g/LWo7LgMCQGAIJUzB8jFFOCcNe7dByMEJMkAmAQdQI1gA1zaXZ0IOT0hl4Z2CV8Mtw3GW6yhtYKjyIiaB8C4UxxFy22j21Pn4pAHtrT4/GgkW1llyatAADH4VBhS2kz4Rl0Gu4DcOw5TE3CZZmXMdhAJAAHl4fvSuT2VvHFNUuipf4XdmSOcT/31oglvKIFX8UxAjkeu4O+9U6ZijqwM023RlTWtqhit0pwgYuFWAwYnyqe41y3vLL1Gv0qTgieD1q6Vpc3sZDop2sWGEzNaHFqGyk+vrUlzDLMxr5aUu4PglvvL1zM6qv4cxCliCx2MzrWKHLSDU1DbGC3dtm4ofOAZ1Rc2wJoVj7YgmAP+XT5qdxRyxwILbADtPMMc31Jn3mtMXbuhMpj1Jbb/AKTrz5cq7yPgY/Frtfsc5v8ADX/mBDgBSHYxAtyS0HzgExPOnmx2oFrDgwXbRVABAkgkZuggGg2IuOGhm0mYRSBMRO2vvWrWVu23VhcEAsCxCgwNtDHQwdNBT34dVsk/qHYIbjV1sQr3DsdSABlnkAOXLXrXQsLdGUQwI3kee22vWq/ZTshabJduJmiGkzDNuNNsg6nVjrtuxYvgtp2z6gyQcpjzE+YBoI54x1WgMmJyd3sSeNdoHsYuzbSGAKls4J+Jhpy5AfOmT/xDdckqgzBssAZvxZifLSKXO2vZy0hN4XG764QUUsDmIgQJE9KduBcNKIC4AdgGYb686GeaLVrsKOOuwXxLhlzGWmXENllTkCwCsxrI32Fce4/w4YdocHvFUqVIGVoIVXUqBIgk+q133GqAJGpHmduelcQ/iHjhcuFRHhbrrymeu6iOUetKxzk5ByiuIpm0eVQkGrlptv3+9KhGhI/f70qqhNG+CwfeB/EqlFz+IwWj8Kjmx/LzqK9aQkZCZJIKkExrprzEVPYxAUMOZ0Hz1/OtsZd1JGkERWUcVhhjlDRM9NY9TsPTeomU61au4tmUKRp6RUDGSfes0YaZdKO9lnIMj+8QDtIVj+Q0oKiyKc+wXZx8VbdlvKgDEaoX8WWNdRvm5UrL7R2F1NMu2SWZiw1LEkRGp1OnL0oglulm/wAUupcdWe0WViGYZmkzBiBVnG8bvi0jI3xc8oPLlUXls9NZoh64kAmloYE4rESuttNCdN5Bgda94Pwq/jLoW87i3u0k688oUbTzOmlP2E4cllRkChV2A0qzw/hb3Jnm+N8e4emKsrqFs2/auecYvXMZdKJbYhTCnUQec8o+unnTdxnE97cZEYeExu0iNWMrtABMnT8mDheABAJ3PxHzpcsaxS+o+GR5oK9fU5VjOzL2dLly2HKlggzMY89ABRHAcAwxW2mJxL222ACaAkyZJ5S2+m9OnHuzyNcNwKzsQAQrqjAAzILAgnlBgfmk4jg7XcVbw9sPkcBiziGRSTnzwSJEHXn4aNO0ZKEYvoN4v+Fhn+niBHLMn6EVZtYF8GFDEsEyo+4y7hIIOoK6g6CSRFOl/iSrp0pA7Vdpw+buoYmbTdCCJjzIIBB5EUmVy0Pg/Kdr+S5xFg90sFUQeXOdQfvW1s0KwOLBAzaHnRa0dNDI8q46cuTskxn+mPX8jVAVdxh8A9ap1Ti9pJk9x5W61pNbKaYLHPh6xbT0q2xqPDJ/TUdBUhFJfY1EDiaH4WwDact8Ny430OURG3wzRHFPlRmPIE/KhHYnFNewtu4wG59wGIHLrTsPbE5noZrdmY1n6H5jT6VHjMPpo5HrFXra+Va461K7CnXsmEvHJBksPl+lBOL48pkVCZBznl8O0jnrr7UZ494T4iqjqR/vSaGW/iIElI5mJA9jAnlRS2qCT2dO7E9prmLtkNlDqYMAgEaQT03Ogpzt2hvuTudPpFcRbjt7Dd33CBAhBY7luoY/28q6pgOOJdsJfD5FYSc0KR1mfvUGSCi9dFEZNosY/h9t7tu44B7qWG2hIj8qq8P4p38sp0kknoskKD5mJoTiOMNcDW7ANwltSDIy+TbfuKr4Xh72VYuVCks2STBO2sakeE6bUrypy6QznBdsIdquNJhrRd2AEbTq3kvmdp5b1xjiOIt3Lj32UsTIhgFBflABMIq5R7DrT7juEPiLma8+YfhBXQaQcobU776UIxvYd3dUsNnMGEYgagTObblzqrHgcFbEyyqTpCCltiC07mP3FWmwLKhuOpAC6HqxPhHvJ+tEjwW7hmK4i29sjkwiToNDsfUVY4qrFLduI8SkzzjRPbxN8qZRhcxfD7KQGRMzZcsHxNtlBgyAYE6Uu49j3smCSWnNqDByjT2+opmuYhTdzNbfwkZWCMZgRpHn1oUvD1e4veB1SSCWMGNAgjl8+tazjezfVbLE207xUldtTEyRHKfpQa9h8tjMw1JkHzOp+goq+BdyoQwygaz68604nhLxteMfCd4gdPSdaxmnh7PNbuYVHgm9JdBusNAU9CVipuzuOuYW/esoY/1EMkxmVoDAAxmEb0awSLfs273ie7mIgE/GVClfefr0oLjezmKw11LmITuzcLuNQdiMwOUmJz7TSZbWxiVNUVb2Hz3SgQZ5BYyw0O59TTzwXBIqwI2iNwB5T+fOlDEWHzFwQrEAHWJUfYxRrhPFQsaRuI5QOfTpFSzTLcdDZhcOEPh9ekRsaE9oOPIiG2s5m0gA+EkdTMcjG9b4rjYIy2gSY3IgT70p8UQhQxBaGkxqeck+lOxZpRg4/sTZ/DQnkU3/AH+4Au4m4jllYhtZ89dZ9xNPvZrtEM3ducr6c9Mx2E9TSRiwrszJqCQR7j9dKu37PdcP1Bm9dDDyAJ/+OZ/yrkuS2FKTg7XR0XEYpXYqTqJDr8LoI0Yf3D5zPyxcUttM7gopHiLMBcYcs8CEX676VzK12kuwpcJce3Btuw8Swdj/AHDyPrNVeL8Yu4iM50HIbFubHqT9OVZ5bCfiI0F+1Pag3TkstCQQSBHlAPT08tTQDh9zK6zqOnLaqwFegEQflTeOqJXkblbHTBQdRtRnCWx0JoDwx8wBFMXD239qnosTN8aIVfWqJNXuJt8I9ao1Tj9pNk9x5WwFeV6BRgHQbA8NessCsrKQNA/ae7lwt48+7b7GqX8PXnC2gBtI36MTWVlPwiMw92kO9QY3E7gfSsrKYic5B2uxXe4gqNTOWSSYqpgOF3WBuWlJyqGidcoMDTqdSBzymvayu7YXSsaeyXA2xdzvbyRZQ6KR8bdW8h09KceL4NSmRVUToAdB06V5WV1fALbuyPh+ayhVsuhMRAkUOuY9r9xlQgKmhnVpJzaaQPi+m1eVlMikDfbL6YcgEk6ndtyf09BpVzsza/8AMDyVifoPzrKygk9M2HY43cOrrldQynkwBHyNL+N7B4G4Se5yEiDkJAjf4dhr0FZWVOOKa/w7wwgLcvAD/JT91rfC9grSOHN66+Xk2Qg+RhZI96ysrbZ1lFP4b2wT/wCYumTOyyNZEEg9aIr2EwpAFzPdAMw50J8woE+lZWV1s62XU7P4e06G3ZRdfwqAAQpjQaDnSp/GC2Bh7L9LuX/1I3/tFZWUNBRe0cst4hTvr5Dei+CvNHwKB/kwFZWUmWi1Oy8jk6Sp8kE/XaorttZhycsiYPLn5bVlZWGiPauxGUT4jlHXUwPqKNdtbmRLFgGQoLb/APQDHKQD+98rKekSzk3EW7ywRpGgn1968tW2cwoJME6dBufQVlZRin2e21AOu/lr7+dS4vKYyqQoEeZ8ydq8rKKtGhrs3dlY/tP+/wCtNODO/rWVlSz7K8b9KJcduPSqte1lUY/ahE/czytwKysogT//2Q==" id="767" name="Google Shape;767;p4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QTEhUUExQWFhQXGBoaGBgYGB8fHRweISAdGh4fHh0eHiggIRwlHBocITEiJiorLi4uHB8zODMsNyotLisBCgoKDg0OGxAQGzQlICQsLDQ0MCwsLCwvLC8tLCwsLCwsLCwsLCwsLCwsLCwsLCwsLCwsLCwsLCwsLCwsLCwsLP/AABEIALgBEgMBEQACEQEDEQH/xAAcAAACAgMBAQAAAAAAAAAAAAAFBgMEAQIHAAj/xABLEAACAQIEBAMEBgcFBAkFAAABAhEDIQAEEjEFBkFREyJhMnGBkQcUobHR8CNCUmKSweEVM1Ryk0NTgtIWFyQ0Y4Oi4vFEc6PCw//EABsBAAEFAQEAAAAAAAAAAAAAAAQAAQIDBQYH/8QAOBEAAQMCAwUHAwUAAgIDAQAAAQACEQMhBBIxBRNBUWEicYGRobHwMsHRFCNS4fEzQhWSJHKCBv/aAAwDAQACEQMRAD8A7hGEkvRhJLOEksaR2w0JLOHSXsJJasgO+EksxhQkvAYaElnDpL2EkvYSSxGEks4SSxGFCS9GEksaBMxfv1wklH9VXbSImTYXO0m2+I5REKQc4GQVhcqIINwZ6D+QHuwsvNNJUi0wLCwHTDwmWQuGDYTyvKvqcPCZZAw6SzhJLUjDReU68yzhEJl4Ux2wgIEJG5krOEZSWnhACBbCiNE8rYrhFMvacJJahPX7f6YUk6pgANFJhJ17ClJawe/3YjdPZfPKc/ZjwwrNVZ1mG8Yj3SNN/ngbJJiURYXhD8vzTnWf/vVXYm9QxgnE06bWgAKigS4klQ1ebM6J/wC01f8AUOKAxqvIXhzVnon6xVj/AO42GLGJAE6KM82Z0Ej6xWtv52th90xK6scN5nzj1UX6xV3P+0btiD6bQ0lSZd0KfOc0Z0ExXqgf52xFjBF1J4jgtRzdnRANept+2cS3bVCei2XnDOSf09T+M4bdhPPRMPLHO9cOi1C9Qyd3ttIsVn7cI4j9M1z4mycUs5jRUOZ+Yc3TqeSvVUQLBz1JwJgXmq0udxJVlZgbAAQM8552P+81f4zg7dhDypU5xz/+IqfxnCyN5p7clhed88LfWKv8Zw+7CbwRLJ8355tMV6hOlyRr7EQdsVOEceSm0A8FEOd+IQ0VqtrEhtvsxMM6pR0Vg8858b1qg95/piMcnJy0DULCc+56/wCnffuPww8dVGByRXgHOmceqFqVqkFTEad/Ww6Ypr1tyzPcqTaQeYVDmjnfP0cwUp5moFgG4TrPocTwdXfML7681CtTDCAhh+kfiX+Jb+FP+XBWXqqoUyfSRxP/AH5P/An4YaOqfL0WR9KXERY1r+qJ+GHynmmspqX0o8RsfEBF/wDZr6YiQRxUw0HgrC/SpnwN1P8A5a4btfyT5W8lcT6Uc9+5/APxxDM/+Slu28llfpUzt5FP+D/3YfM/+Sbdt5Lb/rXzkjy0gCRJ0Hb+LCzv5qFQNa2USzn0p1FA0GlUbrCOPjcDCFR5CZgpvuFVb6XcwP8AZU+nRvxw4fU5qZptWf8Arirf7in/AOvD5qiW7avL9M1X/D0/4m/DD5npt01ZrfTPVUKfq1O/77D/APXCa95SNNoUY+nB/wDCp/qH/lxLt9E2Rik/67z/AIVf9T/24Uv6JZGro1blTKGmy/VaElSNXhLuRvti2wvCokm0pR4lyRTIyuXoi7SalXwo0qouT6sSBE+uM5tGo+tvHOsZMcvW/krG9jTgk7mf6O69Oq4pS9JKessVKg7yoF5YQLeuDi0DRJlQnULoXAORKSZVUqU0aso9oixJAJnfYyPhiORpElOahDuygn0ncmUihzCBaNOlR8wpqo1GbahabwJ9+E8HUBGYJ1HK5tQ3Ol4Gh6FJXIPLz1aqVqbAqjqrEiNJYGPftiqoTCqbAK7LQ5Voam8ahSqDyhNShoUe/wDeJxcxsG4Q73E6FW8xyzk2g/VqNpiKS9fhiwgRooDMTqqg5d4erQcvQBPTw16DvGIksGoUstTgo8zyllnhqNKklRTYqNIA6zG5I74Dx1A16BZTjMY91OlULHy42Qbj/K+SSlUObqU6dSoCtOozEBTFoWYYj2tvuxDZuENKkWv1lSxFcuII0VrhnLHDqmXQ0qWVreVQagQEEgAFrGRO8T1xpZWjVDZncET4lyRk6i+WhSpsBYqgW/rEThi1vJPmdzXD+aeXWytV1ZXgBWDR5YP7wt7QI+WIQIV4cU1fQvwEVPGq1qGukRoU1AN/Kx0g9wRf0wg0EwQovcRcFMX0kpRyyZelSo01esxSyC1Me01tyCwse5wxpiU4rEDVHhyflmq+agrUwpsRZWlTa87H7MVUsKKdRzpkO4cknV3PaByXv+hXDwTOXQXtdh2HfvgnIzkqd4/moX5Qysq2Wowwb2pMRBn2jfptjO2lh3VKGWkJJIV9CsQ6XGyr0uQcrVao2apankAHURCwIjSe5OH2VRdToZaggglNia0vkaQgVf6MVOdWKEZKPNFS5IUjvrktHpjQDRMqvO7LlRzKfR7l/GcPQTwF/u/MdRPvDTAEi++GyCUt4coCF0fo24fUzmaRlqKESkVQM0AOG84JkkkqRF40nviqoSHRMACfmvRTa45ZI1S/y79H1I5SvmK1QtTBY0Chv4YMlmEe0QPZi1/hEEvFhe3mraZa18O0RTJ/RzRq0JDKpNTSKgcuhQWJgRJ1T1GIik8UpJv7CU+9a6pAFuSj4FyItWpWFViq0zC6bB7kSCZsVAPoThUKUiHFQrVgD2UZX6NskdbF6wA/eHYdNO84I3LQqd+5A+OfRowQ1KAc+ZQlI3Yg2JYiAI3i+2+KalPK0kKNao5zIAus8tfRsKviHMGrSZWACiLrEzcHqSPhhqDA9pnmqqD30xBCNr9FOUJK+PVJAEiVkTsSNPofli00RwKKbXPEKq/0b5bW9GnVq+Iiqw1abraYgfD4jCFISnNZc+555bOXz/1XLa6rOqsqkDUWMkgREiBPzwnNDVOm4v8An5StXcvpR5BBINtiDBEdxF8RAyyQrWNzvDHc0Z4Tyd4v1YmsoWvVNKwkobkEjrsbWxNrphKrQ3ZcP4rpQ+hpP8T/APiH/Ph931Qu/wCi6scSOigo11ReAfQz/IYiQYjintKkG18OBaCmVbPZcsjCnpVypAYiRJ7gbjCDQHTCeTzVXMcCpVKH1eprenADBnYlgOjMbkYcmZlNYaLPCuAZbLAihRSmCQxA6kCAfkcMGNCcuKWM99JnD1zAy5qMSG81RBNNWF4LSCbgXUEX33iQCaU606i1EDKwZGAIZTYg3BBHQ9xhJKLNZQMpC+UnY9R8cMRJlOCdOC2yFEpTVTdup9cIJiuEc/8ACs3n83Vra1VKdR6VNHJGlUYoWAIgaiuqRMgj0GK3VQ0q5lIuGqh+j+jmchxDLKtTXSruUZUYlG8tyRtqFj1MLhNqZuCZzMvFd8oMxClkCnoJmNx27ffiWkGFBwEkStMzlVzFFqdZPJUQq6E9CIIkQdsOO0LpjY2XsrlaWWpEKBTpIJMmwAG5JOwA+zDgAJEzquXZj6WWNZ2p5MVKK2DEkMV7+yQAbGI+eGzBPkK6Dyxx+lnqHi0WK3hlsSp3g7j44QTFGtA7DDwEy2w6SgNG86j/AFxSKcGZU8w5KDiedFGmXMEyoAPdiFH2nFrjCiBKVV4+PEDfXZltOiaUT+zGmZ+31xUavahW7sRKZaCpmKfiRpZlZCRvYld+wMwD3OJwHXVdwqfCuVqeXyj5Wm7sjgiahBiVCmIAtaY7k4dgyCEzzmMopw7h1OjSSlTQKqgAADsIk9z6nfEhZNxlBOd+NrkMoz00U1XOiimmzVDtIFyAASR1iMK5MBJcebjfHKLfWGNcqDJDINEdjSW6ge4RvhEMJgOupZXcl2HkLmtOJZbxlGllYpUXswANj+yQQRiMGbqOmiYQsmSBaQO8f1/DCAvKS0o5NFYsqKGb2mAud4k9Yk+6Th4GqZQcP4YtJnYAamMBt207gEm5vP2YQCdefg1A5gZk0wa6oaYe8hSZIiY+MTv3wxaCZKeTEIPxzkvL5iotRkTV4od7e2oABU+/SMVmmYMHVWCoQq3Ln0f5bLFahQeMtR3BVm0idYQaSYOlHiSN5OHaw5YJTurEkxxTP44Foa3ocPnAsm3ZN5HmhS855AkgZzLkgSQKi2Hzw5qNGqgGk6LX/ptw/f65l/8AUH44Y1GhRW45yyB/+rof6gwxrM5pL3/THIf4ugP/ADF/HCFZh4pC6yOcMh/jMv8A6i/jhb5nNSyFDeYeZcvWy708tmaNSq2gaEqKWZC6ioAAZk0yww+8adE4YeISBmuK5Zgr1OHVAC7IoOXQkERcqLhbjA8uzaomOzomj6NuM06KZmjWdKCJmG8FXYKNDAN5dRFpJ9xJxdvmNAzGFTunu+kSnJeYcodszQ/1U/HC/UUv5BNuKv8AE+Stf2hS0hvFp6Ts2sQfjMYb9VRmM4nvUd2/kVw3nOrQpZ2o3hJXYFtNQ1GjTUm1pBgOw23xAQ7Q2RLbai/VXfo8ymXqVxpCZenRZapGorqa4G539qR2wwtd7kxMyGtXYhxWh/vqX8a/ji7f0/5DzVG6qfxPkvDitDpWpfxr+OFvqf8AIeaW6f8AxPkhnNNSnXydeklanqamY8wM9YgHrEfHCNamR9Q80hTeDcHyXMRxTNqjxlDCuqgeKPMGnzCFgARt69b4GLRMyihMaJi+jKk1PM5s1CERkolUkQG82uSDBO23c4vY9oHaKoqNOoXRxXX9pfmMWCozmPNVZTyWwqA7EfPCzt5poK9Iw8tTIPzbly+WaIITzspMBgtyCft+GIvIiymzW65EtLJx9XOWowCakeaNURG21onVGBy4xKLAC7Fyzl2SgNUeYlwAZADXgfOfjgmmIF0I8gmyK4moL2EklL6ReGpWpUC4eKdUmUkFQadRJkbXZfjGIPMBWU4m65zS4fl5SKlX9D7BWvJqSdWo94JAnpGBnGDoi4kXTf8ARUtNamdWmwvVLtTH6rG56CIDKLGDbqDgimSdULUAGi6HiaqCzh0l7CSXsNKS9hSksHDEpKDwT3+/8cVw5W5xy9vwvmCly1VqVszSoV0enR2diVFRbGIiQQNx3EYm6o0QYRGHwdWuDlPEDxPcm3L/AEQucvlqjZlRVrNTBphZADXIVpu4WTtFj78O6qQ2Ynl4oV9LK/I7gTPhyVnN/QvVSjqStqq+IBoAt4ZYLOq0OFOo2ItA74jvnhuZw4acZSDGEx116eSCn6NK757M5WjUBSigYVGHtEqGVOnmJMEiw39MWCrLZgT0TbqQXAENmJI4qyfo7zGWoq2YCHU5WEaSOg6CxgmenWMVivTc4NNpmJ6JjSd/1urPLXARlfrjvVpy1ILRUPDF7OFNolrARP24dxa4EBWw9sSEMq8yOCzGsCkQEV11CdtMHUWmA09rAYGNOQArs8CZRbPcMrEUg662amlTaSDUAaD6gmMZONqltTLOiOw30Sq+Z4OaRisgp/5wB/8APwxZgcBi8a6KIMDUmwChiNoUMO0F7tdALk/PJU/rFJLggxOwAHvBI7emOko//wAwQIxNcDoPyfwsmptnNelSnqf6/KG8ezXiqrUWKVFtCdVmRPfCxOzWYMhlIEs5kzfimpYp9cZqh7XS1lplHSlT0EhnJ1P4gBEx1J2bew2nB2zcA2qHOxDRlNhNvFVYjFvowKDiDxj2RzKZJKq6ly6uP/DAY/EDUR8hhq+wcC8/t1Szxkev5T09t49g7Qzeh9PwovqNFmhKaMOvlGpT6rG3r33i089tTY2JwLN6H5mc+XetXA7aGJdkdLXcp17vwiFLlZyNYy0AKXkrHlESRMTuNsYrXVzpPNaTsQNC71QCvxkU6oLVSKiSqqEJBHviDI67iemN7ISNP6WPnAsi2XoU61OiGKGoxI0PNnMteJAmmo+XpgSrh6lR8tfAReHrmk0wLolleTnqq7JRSE3m02ny9CdvnjPFPEDNM2RZxYt2tVjhXBaqVWp0lZKp8sBmW89SCLdcUirUNUU+M8QEqxY5mdxssca5Sr0ao8YUxrNnFSxO5sfPYXmMaowOLcCRcDU8AgxjKAhs34DiVBnuL5WhUYUDSanTptrJgsX1KqgF++oyRYaTtgxtEAw0Kk1nOEuPr9kGqNUNYKteoaRSQguNP+b9mMPBHZLb/OCqEazZdC5f4/klBp1aKNBkVdIYnV5jJjYEkCDEADpjWpbHrGlmDbybGAVn18fTFSCeAuNOXDuTPV4hwxEFRmoKpMDbf1G4wLVw7qP/ACMjwV+GJxJy0TmOtilPjXP2SU6cpRWtb2yWVfgIk/ZgZ72ttC2cFsk12Z6j4B0AufeyTON811a4VWFNUFRWIp6wYHvdgwBhrQQVHuxIOaWyT6KNfZj2PApA+JH4Cr5uuadZwzUlpnSwcKQxHS+xMdb+7A7gCJQjcxMI1leZMvTXM+CjpmmAFOqjnS2lgSWgyNUAEw0wDtAE2VWgQUW7ZFeo0OaRfgZBHog/Hec88qqadasl5LLW1iOgPlGnfr2xbmB0QjsFVpH91pC7DyFTavw/LVq1Sq9WpT1M3iuJJJ6BgNuwxMIIi57yjx4cALPV/wBV/wATh4CZV+GUvFo06mushdQxXxJiekkX9+GLQk0mFY+on/fVfmv81w2UKUlJHP8AxrNZSmz5fMlgAsalptcmCBCjphFoDZTBxcYAXPx9K/Ev26f+kMUyeaaXcvdZfkvN06DBkZDUqpDU0ckAyW1QdaqBv5TMC+D90x05teCjSr1qbiGEgHWDC6VydwuomWyy1cyr08vqKshYalC+GoZWUQFBax9MBVHNb2SfncrgC4gwmrIu8Qzq0mVi0J+rbecPlJaAEjF5Udet4T63IClJJmw079Our7MWMpuJhouT8CoDyxpzmwHw+w1XPeYubquY1LQoFwvQAsZ/egWBuJG3qLY06+xcjQ7OM19bCDy4nhKowm08zjmacvCNfFc6zPEa+tRUp1EqK+pm0x5QpRbT2IFjHlwJS2TXqEj1mR6I9+0KQaCok4eBVNdlTSRZh1PoN9fpY94GK24HEOqbjKQfSOc8kxxFEN3kpi4PzLmqasikVBFi6BygHskTsF6AyBG2N9+w8E+m0VWgOgAm1479fdZZx9cPJpkxOiWeN8dzQZWd1qMYAqeGpYnoIIIB/wAo364lUp/pKbWT2dLWHpzSpObWcXRfr84KPKZ41ipzD1KqdfNLDtBaRY3j4SNwSxgcyWAeX4UXmDeVayHAVr5gUaOgliQrtqWdKliTBJEhSYvG0nfDPDGU95Ub5a+6jmc52Vp+eSJ5TgyZbOLRzJXR5dRuVhgGBlhqFrX2xU5xqYfPQmfX3+6g/M10GOHdE35cJQvmbwkq1PCZSgbysu1uoPXvIxbQfUbhwatjefO3orqgYa37WlvYT6youCcTqsxerUg0zpD1iZU9VmC7ED9WGjsMU4arSeDaQbQND4aR5KVem4aa80X4pxjMVhDV2rKw/baI7AMAPs9+DWUabWxTpgeA/tCFxJ7bvdVq2S1stQsVIF1KgtP7pBiPfHuOOcqbDr54YRlPE6jvA+y1W7Uo5Zdr0081TzOXrFyadQ0i2ibyZXZgwI0npNrEjBQ2C0NjN6fYFV/+VJNh6/ldC5P5rq5fy5sirRZgNY0xTb1KEi8yQb9toxGpsenu4pul4vBtPcNfdRGPcXy4Q3pddJpunmzBVQNJ83opN/jjnRSz1c5b2tPIrVqEMZkm2vmFwfmznlsxmm0BGWY1FVa3QIWBCqv7S3JkzBAHWYdrWgUjpy0nmTGvcdBZY7mGTU4+3QKrmMgrIKxNMxA0BBK3gSFVRBA9oSBYGDAwVTw1GlUIayCeOvl+PHRUOr1Htgu08FZShVFIP4Lii362hvDN439ncfPBANE1ItmHdKocKgbcmFPmuH1KVBczq8rbKAN7biNvN1wOMa11c0DPHjGnd+VZToZqZeP+sAz1QGtzCKwalWCKWELUUBIPQOFAUqf2o1LvJEjA9fENEsN2mxBM+U3nx/KKo0chD22I4i3sqvC+FV6aipWpVFoFjTWpAjUJEfCCPhjl8RSDXELrNk4uXCmeVkXztRagpqFlhCghQC4sEB6SNp3NpJgYELtAFvCi2nmeTY3jUDideevS8aqzzjygck1IPWFTWHCysRoIkCSbS1p3g4tqsLI4rJ2fUpYtznBuU25HWeMe8rbivA2y1CnUbQQ4ssQZ9SLdyLHbFlTK2mOvl7qrZ2IdicQ8ho7DnAGb2JHURbp3JfGcvB2MiD27HAgEXC3XVg7svFjwX0hyulM5DKigCtLRTZQGJ0izQSTJAIg3+eDmkloIXDV6WSo5nIn3RkICQ25EiQe/QjY/HtiQfZVlsG6q1zUDjRoKEAEGQQQZn3EW+WGIcNNEss6K8e/bCc6BbVIBKOaq5SrkKlSlRpMDTZkSqg8zmTDA3LM+83JPfA1QmLCDbxvdWMYA6+nHwU+W5YyxRT9UoDyiwFhbbDbiLH3P5Vwruix+eSXOJ5nNGt4KhPFZYYJUa4iY80KCQTMjtgyjUdSeylV7RjXSRe9k36RtTDOrtdAB9bWUPBsxU0nXU1O1QAUrkAKZnUP3oE7Yeu6jUyltLtCbjVQw9Kpdz3wOErfl6pmMrUzVbNEZrMBQF8PcBdkEKBsRJjpiFVjaQz9QP7KHpYkVpYJsb2tPRDfpC+krLvSFDLl28ylqkQIG4E3P2C2CsLiP09TPEquvQ3zMp0XLjx2rWqhWOkAHSosoB9IgsREk3MXPbawmM3lSBqePP5y0QtbDhrIIsmDxk8NSmrxLBgdMbHUykKDBgeUzE7npqNNXN2oI+W/v2QLmsiys5nglcZYZkqvhGLhhMFioJG8EjFYxdM1dyPqT7ghufgsca4clLK5bMI0NU3IOxAvBnvHuwJSxFR+IfSeLCfe3DkiGsG5z6HNEdL39PVBuC811Erq5YmohOmqZLaTKupO7QhZhJkFAAemBq7mPBpjTpz6cuRRLGlpD+PzVQ8y55Hz2Yel/ds8gxGowAXgba2l/+K98WYKoWsE9fC6au2TCM8lMz5ygEco0sQwXUbIxICncsoK/8WC8Y9u4dIn/AH7aoWm0h4U3O2pcwGYuTVpU6gFRQrIGEBGUbFdMf1xDBOApZRwJFuPXxT1mnPJQXgLp9cy7VmC0lqozFtgFOq/y264q2iC/DvbMSCPOyuw8B4Kp838wNms8+ZZCqMVCKSDCABRMbExqPvjpjIwFVtCGcvUIys0vBKNUM6DRCaVsbMFAYAySpMXvBk3EEAwSMdSGdrMD4cO/5Y66hYruRR6pwErkBm/GMkA6NI2NTwx5pn129MBjHE4ncxbn4SrDhxus6rLxaiMi1NgfG1WMbg6us7AlbYhUw1X9WKoPZt6CIU6D2tpva4SSIHQzqkKtxZkraqZgxBm4IO6sNip7YqxWJBqZBwRVGlDLo9xvnLM1MiMvTqBaIPnT9fTbyaplqc7dYs20sFiKJaf1DdePI8z0PP0V1N9hTOnyFR5c5VqV8vWzrsKVGkjGmTvVqCwRB2mxbvYdYpp13OqsPMgKbmjKR0V+lWgX3x1c81ilt7Jn4rxyseE0ENEJSZhTFTVdvDJYFVibmZJO6nvbIp0mDGufmvrHf/qMJJpBsJTz3E6r0VoBmKzISbSY/AelsEYgUmTVgA81CiHHszbkged4MypSdWDu4Y1KY3pkMQt5hgyQbbXBxz29DqhJWnlsifDePuMpWylSWVgjUid0ZWUn3yixe40gC1sPjaQNMv4290Rs5zv1LQOvsUW5OFOpVqGqupKeXrVT5mUgoupSCpBmQPnjHYwF1102MxTxSAYYJIHA666ojzPVFfKUc29Ws9QsKQFUIquNOp2pKoHlV/KWvJ3M4eoMzQ4lUYJ4pVnUWtAGtpJF4AJPRLZ4xU0qhqMyJZVJkL1gAzGIZnGxKPDaVMlzBBOscUEzmZLVRaLfn3YsDRklZ1eu92JDTa3mu5fQtzIv1c5SqwVqZJpzYFTqYj4EE+4+mJ0XSCEHtWhlLavOx7x/XsnLg3MFGoG8KWHiso7GfMSGMAiJaN4wVucoEHX5/aynvc8mRoBf0/pT5zmLLoTqYawrEDvFon3mPn2wsrtBxUt2QAVpwzi31lv7sqgTVqJ7yBEXuJvigB+btNiCpVWMZAa7NPJXWytGo5FmZSrsNxckrINtwT8sTcM1iqAAFdFQd8OnXHuGcIFOv461qlKoUhmZ1qeSPNU0kk6yCAF6X32wRXxzD2nNPZ7M5THOT88FEMdlyzY3iUeyeXp0jqGkB1YOyko7IQIqXJnV5bAAgtiini6NV3ZInuTnfbvK+SB1mEvcx5lmrvl6eWdKfhBabtAJd2RCe0tTFS+8ajFsL9RSq0yWkG+v2TMY+cpXqvMGTVXD0HAogKScuYWfKItJBOAXAkhHCIXOuM00bM66PsESpAgGe0+7bG7sZpLjPBZ2OIAssUa5BAYwsiTEwO8dbdMdGHuFlmFgK6JnMpmPq9TJGvT0UqjU0JpsGqeHTGZ0tDEIq6/avNvjksqsFUV8tyJ10klvir3NOTJKSuX+DPnWbQypoiSwnfaANzY29L9MV7Vx7mfttsr8Hhg65XuYeUMzQTxHqU6ioQZAIYDuNQAtvE4xKOJIdZHvowEvUK2tgzRtFtvKNI+wDHUYVweA6NVmVQRIRzhVfwaiVQqtoYHSwlT7x+YMYNfSD2Fuk8kJnIMq3xviRzDq7KFCItNVBJhVmJZiWYySSScNRoCk2AZkyk55cUOyGUp1qzCtW8GhTSXaLkkkACxjYmYO22MLbFZ2cMGkLRwVMFpJRPjnBMmUY5fMsawQVFRhIYRqEDQsSNot6YxGVHcVoOpDgguVJgdJAPzvjtsO4uptM6gLBqgBxT7mcpTNN6I8UUhkBnKaGqSFqEAmbDVdvQCCYvYEOdmDzE58pMaj7e/VTtGXhErn9YE2k4OIJtKg2AhGe/YAG8yFGqSIiYmLbbdcYeNIZWgcloUZLZR7I8oZs0wxpESJAYG/2HEG4+nTGUiVP9O510SrEomiqGRgoBRfKsgGPLEfrdIHbtgfD1XPrhjW2LgfL+lbUaAwucbgQq9K4x2S591ky80cZo5jJ5ekgC1UclkXXpRQgQBdXlNlXY7+8nGXh8LUp13E3B42veUS6qCwIDy9w1K1RlqNpUC8WJ+JsBeT7hgDbLi0Nb3/AGRuAYHkoiOTAklcxqAHlUgRF/1hfYnpGOd3xWoaASfnKc1Q6htIlSSNyARM7emCXVXOpZeClgmhuIae/wBipchn6lEuaZA1qUaVVpU7jzA2PpgQOI0W5UoNqRm4GR0Kt8ycZbN6GalTpugCTT1gaQIVQhYqo6+UDEjUzahVU8EaYORx6zGvOeqD08nU9ohgveDHz2j1w500VdMgvgvE96KcC4SMxWakdALUWCM5gKwKsDPQ2I9xIxdhAxxc15i34VG1Q+mWvYJ7vFNXKtJauVrZYUgtemJm394pOmTsbgjtftiphyVI5oGq5zxLjMJi4Dn81RyTjNgUqgbUrMFAYkhIYKNyoiRE98aUG88Fntbmu0zK35X5lSlVLPQYKaNRi0ez5te5MQQe/QYHZTqsBLxbx5koyu5lRzW09fDkB7hNuRzS1KdN6VKapNNXCwoUEFtJmJAESBe64cPbUEtMoZ7HUzDkrDjqUc5nk0PFU050sZAhNQHUWLR2wTUpf/GaQdJ90i+TfolBees+o0jMMALAELIAtF1nFEqvKETq8Zp62rZenVV/F1l5GlAQTo0xBHtbnoYwdWwzKuGLXcbcZJniekKG+qZ23kAdIjh7rGf5jr0qtA1momnV1VHdZc0zAWGC+yLAgCet8BYWjQpVGwIjTifmvmq3b6pTfnM5tBpHSUV4Q+tKtR21Kzg02abqoJBUNePMYPcnFOKbTzuLBAmbCEZhRUFMB2sILn+N1ZBDDwBOqXUlotJBXUDPSb4AA4c0cDaUH44ikUKmoF3WoWH7MMAAR3i+3zx1OxKTQ1zuNlkbRLwQ12mvn/kIJUiQGEr1AMW9DBj3wcbDkC1NmY58DjMgUGR6waf05KeamKWopoAYgLI2IO5MDGezB3DXO+npwmbGfNXOdyVDlfLJVosoq1Kb6tTmmxUwveNyenxxj7Ycd8DwI/1aWDAydZRPimVV9beNVKVyQqOWhQfL7LbQNhvjJYbwAjHARJSRmuHtQfSy6RqOm8gqSdJB62+Pe+Os2eQaDfGVj4kQ8hbo0Y0hZCG68zeu+xwxPXuSARflbiKJUemyqQ6hpYTMdPfOxkbnHObYE1ARy+5WrgXQ0g80wVeMgozlU1AaRAE6AIAEM14H22G+MaDmR+aAkgZkvLRp1EmAdh0E9bdcdlgS4UGiNFg4mDUJ5pj/AOmNa/6PL3o+B/d/7P8AZ32/DD/pWczrOvHnoq85S8XwVm4qAaiuW4dT00GECq4LEE7hKlRTbf2UH345rH1HNxDraj7LdwmFa/DbzNodLe2t+abjxjOKjxlJ0sqp+mu4IYkiLW0j54xS1puSrxm5INx1fEDvUqFKiKkUxDBiTdWad1sRE2mRjV2MAcQ0zp+IQWOkUz1/1LknHYlYqjdonFRspAKfI0FYHxwwpuIVtrjzTf067YwNr1A5oANwdO9aeBZBJIsVfp5vJa/HpKZQKuknsAA8A9Y736jvz7g6Y4LUBYRPFWf7HqvQ8VE8Oh4DVGYyQxgOAIHlkXE2nVfbBe7LaLjOoVWHqg4umI0MeaVnXAAXWPbCscHUeMhcSoNwdj1g+lp+GJs1lZ+OeW04BibeHFPK8wZUDUalGJj29Q91h26bYs3lTNosfLRiZQYcKR88KVOUSrJTSRby6wAdtMx8DbEBUFOpn4f0tRzt9s4tJuIvx1t6Jo4NlvArOsQysdR6m+574liiDUD26EAjxCyaRmnHePJDc9TqB3mozgO2nUxiASL/AOXHQ0ajKlNrpg8fkcdFm1AWEwJ4gD148FirnXc5mkHJBAK6jKi0TBWTAJIG9sVOzmG5TIBmdAJt4oplNop74PAkiBxJiT4Jj4ZwvO1sxTcvSOXJ164khkUAMNoY2v2JGBGxSApi+vrdU1ajapLtNEZy3Bqf1hsx5vEIKnaD6+16YkXuDcnBVzKvHK0v9xP/AJWK4Ulzj+z0yZAzCNKVKjI7EBWQHQoKiQTf78WjEVd2xrrEcjx7+KQY2XOCp5rIpXWo/ilaRqginElpUagCT5VBgAR19MW4bC1cRUIAgDidO75zVOIr06DGkmSZsNbcT04KSpxMIVDKKdNbQrMxiNI3jZVUesHBFfYboJDwT5JUtqizQ1K2fQeMKrCV2VhB1H90d/u69BjJpYGu47uI+eqNdiKY7UqxltLsdTqgkmXn5QgZp9wIHX17DD/sUWU4kgcP7geqxqx3j3PFpU2Y4WlRSaVSnU0zq0F7D1R1V4/eUEYRqU3nKRlPXj4glQAey+oQscMY+0wUjaLk+8TE+k/LCOGe4STBGnz3UhXaNLhFMrRVEbSoGxOok6p6MYgXFoHzjHP7Zoup5S4ySeAiPU6rSwVVryQ0RHMzKiyM1QzStMKrMAD7MdSYuSYAHUkDeBjIo0nVKgY0SSjnPDWl7jAUtXNLVpGi0lgQKcKRa1wevlBG0kkdicbOzsDiadYGoMreMoPFYmk6nDbnotq/AyokrWX1amY+cDHQndE2ePMLGDqnFqqVMmsSis6k7VPL8fLcXtbtNsIUSWRz8u8Ke8Adfh8urRzVAVEmktLSDJGxkEQT7W5Bn7BvjnsXs/FBuZ78xWrRxFEnsiAiHBsummo1VzpuA71JUA/ssTHXGNuqrnBrW37kYHMaJJQ3h3GaNGo9MhalNZKVAo/SBlIClSoMiZtEFTPbBNRmKaQCTPASfsmY6jlNghmbWGJ0kKSdPumw+WOra17Wtz6wPNYZLS45eaxk8q9Z9FNSzHoPvk2HxxXUrU6TczzAU2U3PMNCaOLZejlVpVnYtXUAFFA0kkecCPN7RYzIm9hjEOKZXrZQ2ZkadI7yjxRNKnrHj1VOtxAB1dqiKVFlOrXtawEH3yI6YxXUyJbHFHh41JROnmsqMo+sP9bOrTdgultI1baWgSCLwTjY2OwOqANPU9wWfji/KZFrR4pWFTUYBk9/x/G2OqzgmBdZMZRJRJ+AvonRWPqtNo+cG3ritz6WheJ7woh1SbNsps1mFr09MeHpJ0DcW9i4G5sI9D0OOWxGzcQwl/1DWQt2ni6LhlmClcBqj6HhVBkmTtPcmwwA1pJ7NyrnO/kbJ64ZzNXGWqZXUPBdWUA3KA2hTO3pcXtGOlpbIpPw4DpDiLnv6dNFlnaT6GJ3jACAdP79Uq8QyJpwZDKbSP5jGFjdk1sK3NOZvMcO8LrsBtzD452SMruR49x4+hVTLVdDhoBjvcfLr2xntN0TjKRfTMai/emDJ8QHsjLJ4ZYPISfNtqkt/Lp8C5b1usUPESBZeqZ6r9bpVgjB1CgWImVgNt7PmAMdBhxSqOcABrp1jVaVCrQZhSXnjccbmB8/CP8ALucerUc1CdceyRcDU0fDtPTF+PYRkERAAiI0WHh3A5jzM/PJFOTuKUPr2Yy40V3qhtMpCI6ay6vqubwNSgzgqm45A0FC1frzHuVYZ3LA5YVVpUqtStU8UszEop1MNBBH6PZYtFsG53AuaHaxI5qhlQvYHxxMfkBSZ7O1cxmQmWA+quSmg2SFNzBAILbkDArqRL7n1mPnBEQ0NB+FNfBOJo9BXmFAIJII9ix6dIPyxE9VXF4Cu/2iOhYjpfEJUoXOOS+H1s1nNPEvMFFQhWa7OTJECwXc2jYYsNK2ZW/qjk3Yi3QcefP7IPzvxAZXMtl8qTTTxIlW8wEK5UN7QDO5kzcKBjUpPblpsPXzk6+Xqs8U+09/yFXqUQEWp4vilo1BgZUkEkGdxaAQTP7tp16ZM5csC/KPnT3QbwOasZzgtdKAzDUlCMFhtSkgN7J0gyJ6TiAxNN1TdA9ofCn3Lg3MdFFx7J0Uy1CojAs+rUAVsRFoFx7XXtjPoVK+/cx47Innzt5hFNDTRzH6s3pf+knU89oqkgBmX2dW0+o62m1v5GL8Sd4WtNx881c2mC26N8NztbMQlSpT0kwGdECr7/IYHuFsEUm9gkgnumfKbqmoQCALLXM5Q0n8zFXWD5SGFxbeVIIINpBBGLKlOnWZBmPnA6KDXuYbaqWqtUaUqK1NCZ0+GUDfvHyLqIn3CbYow1CjSl1OCfP7KypUe6zkQ47k6uWCqKzAOgeEdtMG99r7/LD4bEtxWYxpGo5z1KgGZaTKo0dPpHhxSdUzb6h+kYXv5jMddjgOu8ZgPkItgsjtHiiEaUprMe3VXU3wUt4aj0hj6406b3VT2jHT+/nchHsDRZEczlacAo61J/8ACFMiI3UEi82gxb4Amk12jmx6+qoe6DYq1mOWK1OgtdkAptpIbUps3sysyJjEGYmk6oaTTcfbVJweG5zor+Y4PRp5FM0pBctpIIBE+WZBkddo7YEGJqHF7lwtfpaJ4flWMZnpPebREdZideUnmlnNcQWolSBDL7Sr7JHRhJ8vmhSNvMIi4Fz68EsJmBI59349U7aOjhZR8M48lKmQJbWAzA+W8eyGBJNjGw6x3xh7QY6vu3DQ/damFcKYcCpRTd9FSoGLRYE+QAeWEQKNIERMnGvs/Z7cP2pl3t87ln4nFmqY4K1VoCoys3lZR7Ivq/ykmB6zceuMyvsOoan7Z7J56j8olm0WBnbFx88FbaW0hoEW6wJMyd77Cw6DG1gcDTwbXZLkxyn7LPxOLfiImwHeos3QNOmxpOArmC9In2ltDSAQwm0gWkgkYuyUapcMsO9e+1j8lRY97YkyEv8ABQC/6Yt7Y1MILb3I1G7EbScDUA4Nc3iLdPhRFYiQRojPEKARiGqagBOoA+abiJvsR7ifTBTHSySI6eiFOtrqumX8QqJmW+Z7n97pO98DGhRoNdUDY4lTdXcR2jYInmKL5Wp4bqhaJOpQ0bx+QeuHoVW4hpc0kRax+c1KrSdTiRqJHdp9lAM0ldGZFjTHiJcgAx51m+iSBBJIMXOoRJlRryaT7j36Hr78rKOV1Iioyx9u5DszRQLIamW6oFcMp9dSBfkxxEYbDB0CkBHGG/n7Iz9ZiSL1DfqVVoZaTqD6VG6Etv2AFm+z1jHOVNmYjNlaJ6otuKpgSfJMozpYgkFLBdybDr8osO2Ol2fhf0tDIb8VkYuvv6mYW4I/y3mqa1S2um7MoDxqDhZ3IZQGUE3iSAe18B7RwjMQPpLXcDaD0sT4J6FepQ7Uy3iL26iypUfquUzdc5iPrFWrXsNXlpuYpxBgEi8/vjtjHpNgCNTb7LSqO1J0EFCeK5GcvUqOArUzpy4VWLQSzNrYDS7ElVkmd8Of2KhY+zgmad60PZdp4o5wqu2VzGUSrqZQyqWJsCUNpNonucVMljzI1+6uqUn1KGZvyNU+0uOUjXTL02QXIAgFSSNR0wYmJHxxN2UOgoRoeaebVG/EiwpiBtYbfPCgc1ENeuU1eB1n8wRyara3YRCkyYmRDHv1xbRrBrTOqd7JcFzPmbM+LmiQNN1XcHbaSLW2t0A33xZWp/uADWysonsSjHi6On2Y6LMGWKzcuZOfEM7mKnClUmjpRKLMoLGp4RcpSkadIOsX80xFh1y2NYMWXibk90xfroUQ4nd5T0XP8w0+78/n34OqGQotEIVTyAaWJMm8DGYzAMed443PAIp1YtsAiXC2CggbCMH4aGAtCGrdqCUb4ZkquYqBKKeJU3CyNljuQI2G+LK1RjGEuMD8qpgJdZMvOed+t0KNdKemlLvqeogJLEIVVNWtgGXcD7sZ+Cp7mo5jjfkAe/WIV9Y5mghJnGuKVKiDW5YoulZ6ATA+3BVXJh6TiwAKNIF7gCbJTrqd+uOce7eHNxWmBlsrOXUAKVnVNz/LGnh2BrWub9XH8Id5JJB0TRwNxUqIj1FpKZl39lQAWJ+yAOpIHXGv+oLWZok8kC6kCV0fPUa1akuS+sUPKqGkIYPVVaRqpK38MBJudyAPfm06lNlQ4jKeM6QJMG/HuVjmOLBTkflcu4lmbWxqV6ha0wqqLATJQHIZrQxLDUDIYHqD7iLg3F9wMc/SqkSTqtJzQbBb5Wj5pB8gMiRBPwkx88EYWm8un/qCoVHACOKccrnyaQplpSZAPTvHYGxI6kKemN0MYXZ4v89uHeVmPzCyauKcAoUchRzCu3i1BTNmGklwWIjT+qo7/LGfRxdSpi3Uv+on0VtSi0Ug7jZC+McXo/VKVNLVQP0nljbTF+oMHbb44i3D1WYo1XHs39dPJSpubuCw3cSPADggvI3Dq2drV6KkBIBLE2DTKmNyY1r7na4nGRj9uMwLs75JmwHG178Bp6WRbcPnaAFY5n5XfI11DNrp1B7WnSJEE21Hv6bNgnZO2GY85wMpI0mdDF7Dp5qqvSLGxyVjlHO00zlDxUZlVibKWNlMWAJgGCbWAONXGvO4c1DUWdsFWubeO0amb10iFCKomILMBcwQDck7gWA2xVg2NGG3dQgzPH0T1wXvJAtEJf41xhsxUeqxEnfSIX0AHYXM4spMp0mFtPT3Km5z3kZ9dO4KrytmhLFhq0sZUmFYHcGOhB+G4vGKcJlrNcCbgnw5FLE5mEQimco09BdV1gmzwZVuisbBl0zt+sAQY1Ak9ovF4PHkeo+aKLCA2PnijfKvKTZym9Va3hFW0D9GGk6dd/OtvnvinGY39O8CJkc4+yVKiHgyouXM1R0VRXI1aCyEyL2sI6229cR2jSxDi3c934SwrqbagNT6byPL+0p5nPmhXpOntA6r9RsQfRgWU+k4txlQZgzSfg+dFLDtJaSU45xKdd6dWk41sqAAwWYL3H+SR6HuIOMuth3Fx4Gc3tp4yiaNQNaBrAj54Qr/AADmyjQSpSr5f2WYnWJhiuqmCNMAWABnrjIxRrVcUKrv4gRp4yUVTa1lOG6Sgb5Grmkasz0wrVf0dOeiqWKqACBImOgj1xozvmh0AcPL7qgE0iabZ/37cFniWRzGY+ptTfxAjFSEK6kHiFRKrsdO52JOM14FNzn1DAMcel0SJjI0XErrJzRFhMDaQZ+N8ECOCHR/jFQUqFSoFA0IzCw3i324Ec4gSiBTBMLgf0e8Jp/Xc3UrUlq0qGWq1IYAwwK6d+ukPGJ7ypicuZ0EkX08VYWihJbwQauNMEjcWvv7vT7Mds8gGVz7LiEZp8Zyy5GpRC1DVqBNQOk0w6tJqK06gSnl0xG+84C3dR1cPJECe+OXLVX2DMoSxmmmw+P4fnri+peyTBF0ESsVJ+3GS2qaZJRhaHBF+HGU+AGNPDODqaErCHI7yjmFo52hUdwiI8lmmAIM7Xnp8cU4pjjSc1t5TMImSjFTO5dMk9JqtKqVSolFBROtXNYuHWqV/u9JJmR7UQTgdtOrvQ6CJgm/CI0UyWkQkjNr5TOC69MOplruKVN0GQh1RbWwAabWNhoRAcSbrOUawxLDOGUSmqC6a+X6tBK1Nq6GpSUy6LEtAMC5AjVEidpxp1WudTLWG54/OmiCBh0nRM45iy3/AGtpzXj1zHjFaZYJpEp7flBYEHT+qFGBBhqvYHZyt4X156X/ACp52idbpC4nsfTBWJ+glNQ1CAomqLxJxzjzDc4Wk0XhHuH8MUJLOPn9mB242rTPYVpoMI7SsZUwIx2FIy0HmsaqIJTdzLlV+q02pFQKIoo4NJ6bhnp6iTqOkh3DNqCjcGSLkDDvIqumZdJ1BFj00gdVY8WHRJFct1t6YufnNik3LwVjk3jb5TMsyEAuNEtcAkiGjrHb1xzePwFLEhxq/wDUzbU8x0m1+COY42A4pm5xaq1AVTXq1l1AsKmkgRIlQFGmxbbucUYHF06VVoZSa0dBe8TfjMex4Iitg/2ycxKxyPmkFWoWNPUcvWVBUbSjMVhVZpGkG4mRvvJx1OL7dIdCJjlz8FjMGV/zVVOccrQObqGlVHh+QDS2sWRQwUkklQ0gGTt2jDYWgN0C8wb+6k+ocxACXs04iFEKNhi2oREDRJgOpQ3I5w0qhjvBxhU8Q7DYokaGxWo6k2thw06i6cnqM9F4gkqYF7xcfdjpyXFkjVc+1rW1Ai3IGYpsHpNUzCeJqL+EyBVpKhZnYsjQbESpU3F8ZmNDjFSAY0nmTpr43R1O0tlK4qT6e/GkSUPAUXGeH66WtQdale195BuO0jfbGbtOG5Hcb/ZFYMk5hwRzk7IVs1l9ChFGtTraA2i5YUyQb6tJ2G2++MzE7RpTTfmIc2ZjSDz5/ZENwtQZiBIOkmLhONPgppUa1Kj4NSpVMMzoqlF07AkNqJaDcC04zcPtmi6qd4CSNDz7+NkfV2VXDc8wDwHr0QXOck5ipVL1alMjSYAEBWg7BYtMH44Z2NwxdmkjpdSZSxDW5WgEDu/CauSuErktJNYHWhFVNJ8rbjS3UXIuMU42thcTTyuvGmoUKOExLXTHrKNVeJU9RgDc9f8A24tZWwrWgA6d6TsFiSZy+oW3M/MVGplatNHlmAAGlh1E7iNpwKcQHCAoUqlNzwAUqfRXmaWXOdq1WAZ3VAIJlUBYxA6moR/w4kyqGgN5p69VgcQ4rllSmSSzWLbx+qOir+P427jdOmXa/LD7n4MYOEQNPlyoZM26fIf1+7CbJMD/AD+1K0XXmWFn8/n+QxJwytlIGTCBOsSMYbxAIKOBm6KcIeEbsD/X8/DGjgXRSM8ENiBLgrmvSNTb9F/H0HX5YILi0ZneXzlxVGWbBaUmJOo3/Pb+XT54enJ7RUnAAQFFxF7R1xHFHswpURxVNFJhVBZmgAASST0AF5wE54ZT1V4ElR06ZVtDKVZT5lIggjuDcYHwzmkDKpvRuh0xuMELPcpKT3OJNNymcNFWzTATqsDiusWhpzaFWUweCAUxb4/0/ljnKQse9aDtVLlW/SLqus3Ei/pcgYbI3NEJyTCNUXMDpGOgoO/bagKg7RRDN8wVqlNaL1XNNI0oTYRYQd5AMCTI2viH7TXlwEE/PP170wa4jp8+fhCalefKT/I/Lb5RiBqT2T+D+D4QrA3iEKrzJ7zbGZUMB0opvBdS44q0eHqtQ+YqAfUxJxzzAXVezzWoTlZdIeSrnSD1H5+XT4Y7ahUOQHl8/pc/UZeFbeCNSi36w6j+mCDDhmb4jkqhIMFRqmq4274i0ZrjRSJiyAZsedvfjmsc2KzjzWrhz2AE78Ar6qanr139x+3HU4GrvaDXLDxdPJUIUGQ4qcuMzSVRNQGlrO6pqkgdPMAAfTFJAc4SfpP+eSvvlnmFEK4+OCs4VOUp25Cy9KsuaSooL/V3anPQgGfj5h9uMnbdIPpseeBPr/i0dlYupQe9jDGaPSfyivI/BadQUQUBUpLdJFjBI9YxyjGlziDotllU0SHs1v7FH+N8BopQfw6AD+MUDamJC3IIEx6Rh6jGtaYHFbGEx1V9Zoe+2UGIGukfdEOWeFhcuoNOmx1mSygmJjr2GExr8oyxHGUFtLEZsQYJAgaG0wl3mbg85lzSXStoAEDYTb34au0B8QtXZuKb+mbvLm/uhv8AYr4phG/qaP8AEeSs56p+ja3b78WPnLdeb4O9YKPhK+HSVdNzJPvYlv54kw2Cji3TVcuU5moSSAfKN22n3Ht+9juXvLzbTnz7unXyQ1NoaBOvz5CscIyD5iotKmAJ72sLkmdhAtO/Y7Yg6s2mwvdZo9e4e3mrWsLnQLk/PnknWlyrQpj9LEkWdmbf00n7wR6YyRto57tgeZ9ftCKfs85bOv6fPNDeF8rZc5iqtan4kBHVgxClWkD2TedM9MVbTrtJa+lo5CtdUYyHagwg3MuQo5avopJCaVYLJMsZv5jMCB1i02wbsypNDM65k28vZMS5+qDNcgvedlG5937o74L1OZ/Hhz7unVPoIb8/tXcjkHqOqyF1GBEnfoO5Pf5kDFr5Y0vdYD584/eLYJyi5TfxL6N9VEhaul9/MPKIBi6iQL3t92MXEbRpVgW5SORB9xyRrMM9nanwSj9H2QZeJAVBDUQ5Yb9NG4MbuL4zKn0klKu6GKLm8RxHMeukj3aVwbs0w6RyVYvSC2pC3qdsdO2wvxQTtVAFfUQBaevX0HWcU/uZ4At1U+zElNnLXKtGsxDuzqLSDCk9dBidI21degxn4zFbkARJPA8BpPeeUomjSNQ8gOXFX+Y/o3yyUWekzUyoJ31A7kC/8oxifqXCSI7vwin0iLhclpyxAAudsWmv0SDE0ZrKCiVSQZpo0+8Cf/UDja2biN9RvqCR+Fn1R2ioAs9z6BdX/wAfCMFODYl35URM2UOjoqMekTA+V1xVAFmtPnA+4U5PEo/yvykTVWtXKBF8ypO53BPpefl0xibRcGk0wRm4xw6Ta/gtDCNzQ8i3up+fkrVFDwBRQgHeTJAB2iNRj4YzsDlbWAOpUsRXDiaYSnl5G15tHf09/UeuOqpy2CP96fjqs90FThgTKtDe+G9xBIn3g4tzNJlpg+R+dyrg8R+FHV1zsrE2kgBvsN/lipxqzYA+h8xr5KYDe72WuV4KXmWiN4E37b7/AJtisbMNac5hSOL3f0hOXKHK1Sai+KhpggioNUEnppYAg4qZXfs1mSo2ZMi409UnUxjXZmmI6IHxvIumZqKyGZHxsIIO0YOpuFcbxgsfnzVVFppDI7golQDc6ffY/L2TggNA1Men9KoknQT880xcmZ3w81Ta5ADXC+W6kea8RBm3YYF2mDUwrmNE6cOvunpF1OoHNse9dB4SRQVVU03ISNJMmLGYB2tuMcm/CVQMxaY7itWrjMkbtwnvV9eMn/dU/wD1f82B8nVV/wDka/NTpzIyiAij0E/jiYzAWKrdjHuMuWlTjuoy1NSfj+OIEE6n2VjdoVWiAtf7XT/dL8z+OFk6qX/k6/NLeczIVJayyJ+cAW9cRdcIfA/8wVfIcQ8jmoAAk6usLE3+F8PTmwCs2hBeCOI9jC5jxGoSdNPaR+rEdRP73UD7BvjtK1So7ssPfbTv68h6DVB0mtF3e/t0W/B8z4NYCSW0kk7/AA9Y3PePTAWMZnpGiLugH1H2mf6RVB+V4ebD+v8AEY4rxs1abDxdgSJN+526xYYxm4GvdxbYdR+Ue/E0tGlH+Q6xNDUW1q0FSZ1AwFZDIiFgAQep7Yji3NhgGoF/OVlV/rKVuec4pzpCnUdCAjeCJsR8Zj1xqbMqhtHLFyUmslsoZl6ymSdhdmYzJH3+g29MbNJzbk8NSfl+g0VbmnQeQUuS4l+k8QsV02T0JEyfWD9vvxn7QrmrQc7hIAHr56InDMDHgLoNDmNmpxrBQjzGfS8k+mOYayoXZQD5LWJZGZK/LNZfGquskuPO3qCDFjeZN+un56GPYRQFoIIB62WNXM3QTmuvOdPoig/LV/MYt2a3dhp5g+qkwftqgyGo0NBPQAnSvq23y6413A13w6/STA79PLioAim2R/Z7laDKhCg32/P57/EoFlIhs3VfaeJhHeGcX0tSVX0xuB1kkkfLHN7UcXYh3h7BaeEhtMD5qmrinFWanaHWJCEkBo6WuJwBRMPBJi4RVT6CuTcaXRmaukBQKjFQLhRMqPWBGDZ3p3h435IGm7sCEcqoa+lwQNNNEvP6ovPxJx0GEwMMLmHUz3dEA6qGEhywtYp5ajqA4CkAS3tA2i4NonscUYug1rs9ZwFvG3IeHcrKNQz+2D9rq/xGqq16lOnTQBNJljUnzaFn2t9VTtinA7QecOx7ze+gEWn7DnqpVcOM5ARGjxmqgWUUhQVEKSv6MeY+v931MxTaN8Y1drqtckcTP/tp5z6rSpvaymAeH2U2bd6tF9VOUYKvla8lAVMkQDADT3ItcSZRwVN7mgOO8udIFjB11g+d7jhn16nb3hFvdAeYeErQWjFjVp6irGQNjY2mzDB2GxLqlSrSdHYMd/yEzmjK144oGMwW8ujWR+tb7SykYu3z3nLlzdfzIKjkDbzHzoVfpUlVSXMR0WAPn/O3pGNCnSaxmaofKw+dbKhznEw0eavcFqhnB0jw0vp2nsPcftwFjNoGlR/btNh+fnOVfQwwe+HX5prz/HRUpgMppodICr7RKsGGkC8yLAD7JxyznueZJWzTAaLIFz3m0qigxEv59VwYFjEibAyOomYxqbMM5p0QmMGkaoPkkWJACgj3H8Y9/wAsdJRYyLCPnz8LJqOdN7q1w/OEvoUxMLHe/X7Pli016bGlx0bdQNEugDUrovDONplwtOmYPcbk9zjicTjald5qPP8AXQLdoYanSblaP7RbMcTFRvMo1/tRGr3xv78DCoHDqqsVhmhpeFEW9B88KVmLW3YfPDSmWCBhSlCo5mmGUqZg23+71xCyTCWuDhqFrQptp0OdQ2vNx6jbr0sfTbCJVtarvDIEe3gucVqcWEwvX8PU477KS0DhCFDrzxQ+jkTUzSBYEoYn3FQPmwHpjLxDcuKa7hH2KLY79ojqrPDuGa/Mzfo28RQVMkOELqDI9lvthu2HJLc0ckuATvw6uKVGnTpr5VUC/fcn3kkn3zjk6tbtmFS+XOJSPx1AMzVJ/WIb5j8QcdFsqo00JKtElohC885KHoLQOwwVi3uNInQcuispABypqj+CzaTo1Aaumq1vljKFUbt1M9/qFeYzhF87l9NR1UiFZlGq5sY6W6Y1mtMNM8AhSReQj3D6C0844oMWoVKSNfcSEN+moOrqfdjF2k5wY8HiR89FJ8bsJU4iW+sVrmfEYE/E4sw7jDYOoHsrgBkCtUTpAC7n8zjfpgMAazU/JQru0Zch+d1Gra56YysYXb+yJpRkVzhlN2zKeGCWIkAKSSQCNhv/AEw+7ZWxALvpi/lH4TF5p07apg/tmr2TaJg7fPE27Io5pvHekcbUyx9kt8cvU1HdhJ+Zj7IHwwPUpNpw0cLeVk9L6VCmdZSNFrAfZ2wQMXUYRu+XyyiaTXfUt8kpNRdQJYsJLG5uPl78V3hzniTBue70+QpWsAbdE58RySNmHLI8lkErMAaUMtBte493pjMoVn0sPTyxoTf/AOzlXVdNZzb8NF0fhHIeUahScmsrsisStZhcyduntN/Ee5wX+sqERA8h0/A8k7WCAVz7mnhNOjWq00eqUUwFnUBAWNUNa4Xpso7DA1TaNYVLAeXzmfNbmB2ZRrUgXe5E3i1jOiDc4KwTJrJJFHrvsnfE8IScRWj+Z+6ynRu2zyQGmAPb83oTb5bDGw0NZepfp/WiHMn6bLFRKlZwlNZtOnaw98YEx2KNpsOSmwNYJK1OeZPLJUizD1BM4FxNQVQ09PurqXZmESr16yqpfXpYeUlYDRY6TAkDYxOC/wBJSa0SL2lQ37ybFUsy5lSbiIHa34YvAZSjKLcuqrJc/VaZjPEiBbvidbGktgWUWUQDdb5LOaWDdtsCYquXUY52+6upNAfKNZfjNR2hFlgC0gSQBcn3DvgDC4ZtSqA/TyV9WuWtMaq/leMZlqiEtUY6gI2F9hFhe9uuOgGGw4blFMRGsD73WZUqVHau+eC6GtYeuOTsFBeNQdThrJL2sd8KUlVqZpR1j44iQAoqD+0BbffvbEA6TASSJxeuqs0sACzRfpPQY9AfVZTpjeGLDVQpsLnHIENyGZDVVYFgKY1MQP1QQbCROMupiqdZwydR5govdmmO1xhYy2c006qjcqrj0ZDP2ozj4jFL3RdTYE86ex2xydRsPcOpQ5ShzPTIrgn9kR6wSPvBx0my2htIT3+atb9CFV1kfDGpWaHNvxCTDBTc2Xo0culKuWCFQPKkgtvczAMyZJ6Y5NrKxe6uwWafnfbVX4ak2vWyueG9TKDZykjNppi9SsoQtvDKLNv1detr79OhpVczWu6KNWkWOLeRKLcFfVWzNRfY1IiE7kKCW+MkE+pxi7RNo6+whQq/SEocQpH61UTq1Ux8Tb78EUXDK3uHsr2/SFPTsMdDTIDZQrplRVyFAb9YX9Y64ExQa1oJ1VlIkmOCfeD1BlKfiKoaslMpSgCdTlV/ncYyMG7Ni3tm0eyrcSXFKVbKwaiCCUJBI6+YJI7ySPnjdLmalIZlU5kSMw47QfhAAH2T/wAWMdrs7Wu5hEUzLVPxTJ6EyxCwfD8x/hN/cWOFhHZq7+8R88FAGcyh4ck1aY386Se9xbGjWb+2/uM+Rt4JNPaCZuYqrCuxWQZHXsq7jbpjCp3o05/j9yhsS4truIPL2XVMjxiomV1KKarlsvSLq0y5NMMNiNKk+UQDf5YnXD6YzRa/p1RWzmvxFVlMRBIB53AuOFtbjQcNRznm7irNnK/tqpf2RtFrGN8B1h++P/z7BdrsxlNuEBiT2rxPE6ckE59qaqmXIBA8BSCcaOB/5KsfzK4930N7glynTk/m+NanTk/PncqXOTLyzlwGqP1gIB6e0fnb5YydtmKjWjSFSXEthL+by6DOlaxIp+KC0b6WIYx6wbYrwpD2tB8EY0nJI5Jj5qz9TMVKI0ikugCjQH+zpmNOo7amAnvAHcY2M2WYPih8qVcySSoMezPzvf4QfjilxL3K0CAr3CODCs3mJCAXjcnsLEYEx9XcARqVA1IC9xngZpsvhanQzFvMD2Mb95xDD4jftgwCPnFOyqOKLcq8GKMz1pWloPiKPaKCHI9CxVU/4/S5VCuzfZGGSB4TYekyoPfmsEQpZrWteqx82tHJH6pDTIAG1yoFht6Y1oaHNaOqoMwSmyjn1YmbSbfHHF7ztEFIhWxtvPvxIJltrX0+zDy1PCUvrQMyD88DEFKF4ZodJ+X84w9wZCUJez+RQ1GGkDrPXBBquJzEyeq3aTWlgjkt+E5TQKygBmNN4MwAIJM29B7z78amzWCpUzE6RHU6XQOOGVoHVBlH6OsCBJ0KCTYCdZ+PkA9xODHtImVU06Qnfh2eWoiETJtp6ztHun5453FMy1D5+ape05oSxx7MGrUYqbLZf5x0gm/XGw+qcK1tJoEwJPXiPBEYejnbLvJC8nk2aqs+aCDB6xeN+u1sU06jqlRuY8Ve9ga0wjnMnE2qUl1keaSoUQImAOv7OtpJJmn0FtGs+nRaGM0CCo05UHBqbvUDTamlSpfYFadjHfUqD4DDMbFBrjyVtR81HK3ypnPLW1Dy6y87gEi41C0woxk40NdTbBvPv/irrgyEN4LNbNtViBLm/QxAHvAP2YteQyiSOEBTf2GQqgyzklZuCQY/HEn4+oRDTA6ImnQaRmVnhnB2Zx50Q609ub+1YETvtBgGdxizCE1HkeKjX/bEwmqrmWTMIg/u0ZKj22AirBMRMCIk/fiqng61HFAm4M3HWRdEsqYU7PLWj9yZMi+vA8o+6XuGofEgzLFTPTynWZ7yQMaOPO6pud4edlkh3ZVfidBaud0zZigb4Ksj32j34CYzJQBPBs/cfZWscQyyLcx2omFJggT+yJG1vQD44zsDUAqySoUruhAeGZpVq0rH+8Sf4hjYr42nuXMYJJBHmEQ2i7MCU58UFE1K5qlg2n9FEAT1JndYESOpj3ZdNlapTpbkAiIPr5HvQmIpt3jy8G+nkux8M4XSqUcpUalTYihTGph5o0qQPUT0O2C6lSu14Yz6STN/KFcxrQ3rC5BzY1I5nOks3jDMsEUCQRqIM+vb3YBrUa36ppDeyYM9wHwrq8DjQzCNbmEAOm9wSTFuv3S/zww8SgomRRWR2uRFutjM4KwThNR5Ni4/Zc48GAOgQA1gBAUk9zjRdj6bRDBJ5m3z0VQoOJumTg2dbLLS10RUGY3uJmf1GElCq6WMz27wHjc1RgqVBqPL/fVMG079FR4xkPEz1BSbVWpqf4gv3EYBwrojvVlAg0z0lVs3xBnqvWM6nLtvEagQPgAdvQY3qjcsBUhDQCb4pL2t1MKwAnRNHLtJoLADQwtJ3I6gfPAm08TQqNDW/UL9OqFcCDdMGXCBlWpUFIt/dlk8hMwAzzYkmwAY9TFpxSOwXi8agaxzhWMolwlRVE1LVSbmm82/ZHi//wA4+ODtlujEs6281UezKBU6GyyYYjUJsQDNx1jfHUV3BjHO5An0UMxR/wAaDeTjhwFNXMvn2X3dvycSDi1NCsjiS/kYszBRuldmvufn/TDAq6Fqsb/bhZkoQ7iGZAaSbRixokLTw1QZADwUfDc6TUKKQPEUU7ifaZT09VA+ONHBVtxJ4n01uqMWN5bgFrlwEf8AS+RlYq8jVfaYiw2HvgzcQQMQHkGoR3gd3zh6KtrYHZVz6/TpaBSZqhW5JH6wM9enxPXGfigx7paUmgh4ceBHog4zJ1Fqp3YmZJud/dhnuz6Iik8Srq1qcqUcAzcjcdRHrbCoOLHhztArK5GUwo+O5pKgXSp8thHQQAPkFAw+9L3FzuKCpjLqnXh3Lxo0BVBBLDQwuQU1I1rAqxC7wRcj1xo1cV+1kAsBbnMcfFNuu3rx8EEPM1APSpojfVwVLsw/eliF7abBfWcc/wDp3RJPDzVxuIVnO1si7Va9KvpqECKZpkao3Mgkez0IFxvc4egXsp7twOvoo1GyEtNXXxT63wTHZROHPZAVnO5pVBVjZlsfUEED+XxxfhHllQO4cUsSAWwpsjUetmVVKhYaCoW4k6PDJ7EkktO8D0xoUMXnrgus0GfK6AcwhhAF1d4rww5V/O6nUALSIkSRDAG3cSPXDbTrtrMAbz/xVtpOGqr8MNCrVUF6dNV1FmZtPnmQQQCL7EH54pYQ6lHREZSAtOJ1AA9Ish6alYMpO4IYGD33xmbvK7uVbWFrp5Jfy4BMWnFrpC023TZwriCBKi5qmKtBVURq84YkexeZCmZ9d8Myi8fuUXZXT4HvVNRzScpFl0Hh/M+XTLr+nVjTSKbVZFRBEANTUAVCBsfLt1uTN9aXNfVpHM2fpPZM8Z4DvDoVAYQCA4Qefz8JD4vm8uGepTNRnYsz1ammWY3kACAJmwAHoYxU6rWrOG8s3+ISDgDDNeaWOILDs2svJBDNuQRODKjA0DLorKTidVrRuZxRKuhMAzesgn9Synrcm3uAaLXvfbFuMxBqU20+UeyzajA0mFqUc1qdYKzeFBWxPmYeQ7batJvvIA3xPZ+GBIc4wNfAJw7IwgcUPPB6hr06DKyPUZVAdWBAJ9orE6QAT7gcH42uxzJpOBk6gg9+ilQbftDROOV+j8wNNakwJPtQkxEwdbYyS0zcovfDkmbl7lSvLB6GXKop0EQA1vKF8pWJgElTt1BnGk5uAsQy/G09/H7rMdSqF08Et888s18rT8eo1EUKldEqojMwQkzPmXcAe1Mj3bR2hUw9drXNaczdDYEjlbh0V2HpuZIOh4Ia+ZCs4Dal01VUiLyrKNvf9+MrZ7T+ppxzCre3IShWRU65MwPvP5ON/bDjToZf5W+5VTYKKfWD2Ij898crkU4XjmNtx7owsqULYVD6YWVKFQYnrv6fnbE8qthaNHfr+bYcBIBQ1KS9p36D7sSTqI5SSCJWCCD6gyD88SaS0ypB0LfNGs7MzVbsZbSCurpJAbSd+2LTXJEQnDgNAtUyptf4fnpihRlQ1sqOon839MSBKlKj+qKLgCPdEemHkpSV58v8PfhJSnfJ860kRE8Fm0Ko8zWYgRJ6/b1uDi8VzEFvqryKWocfEf2Uk/V+0BZt6DoJ6264pVNlgZWcKUpUbcOHfD5inFQhZ+pj0Md/64WZIvJ1VrhFXwq1N2FtUGOg7/n1xOm4NdJUmgEwnPnGvlq2WP6ek9RSCgUksLRpI0i0Wsd4OL6tWnUFjfuKsOGqNBmP/Zv2K58crN9I+WBZVQKjbJttGJAhLMFqcgRf7sPmUhUKlCkG6k7TBvA+zoMMNZSzEm5T1XyGTqIagrIo0Ef3g8Sdp0GCRPTeMGvqMcIzJg08khmlNjq/Pv8AngHRMoWyR6A4kHKQfCylBxbCkKe9tClSkw2t8MRsqiQmTl/mGqatOnnM3VGXkSRYjTJQah5gNUbHphYh9WpRcxgBPI6KTMuaSqLZmqlapWWqzsrBaVZ6jhgPMoadyYixsJNjFrmsyNHZA6DQHikTPFM2Z45kstSOXpkZnMPpqVs0ANOoXAS3mAk7bTuTYOHQZVTyQEycD+kFqgp5YUCCtNdTMyJCrCyxdgvY737dpCoZuqqZc4fhN3EMkmZy7UKoy9ai+r/aQwfaVsRKk+0GEXw5uVeJC4NSYpSO9k8qi8+nuC6m9y4HwlUU6wqHh/nuqyzeWUWWz76ZKgrMkwbA7bdL7nsMG42pUrtlxtM939Jbpo01REPN7fOPz8cZKhCmUj7Np9+EU0LHiDuPt/HDJKAkdP5/H8+uEpLxYe6Z7/ZhJLw0ne/52w6S1EH0tufxPyw8J14gfL8/k4RSWoWe84ZJeI9Rsbf0xJOtT69O+ElKwaRO3X3fnvh0pWSLRHa8YeUpWoUj+V/h3wpSleF/ybfd+Th0lGojv9+GlPK89OdsOlK8EYC0T+f6YUpStTA3APT8+mFKdalRhJLemCI6/wAsJNKx5vyP59vz1w6dZdDF/uwkyx4X2+7CTyvIP5fn34ZJbIv4bYSaVmO8fLbCSWh2G0e77cIJwspTG4AB6XwtRdIEjRYekD69QCZg/OPycNYaJ8xPFbaB1jCUVIAD0+d/z0wimjksimouFANugwySyQbFTBjtcHaR2PqI3jDFoOqk12VR8Pp1aL60qaTva3qRAI8p7dsENxJAhIuBV1ACeg9NgPQRYCNhgYyoKQRNo9L2+cYUplhlPu+eI5kl/9k=" id="768" name="Google Shape;768;p46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encrypted-tbn0.gstatic.com/images?q=tbn:ANd9GcQmz73gQO3lVafHVo2XZkx5xyr6whYNBH25WpvwTds7AJAWElwnwA" id="769" name="Google Shape;769;p46"/>
          <p:cNvPicPr preferRelativeResize="0"/>
          <p:nvPr/>
        </p:nvPicPr>
        <p:blipFill rotWithShape="1">
          <a:blip r:embed="rId6">
            <a:alphaModFix/>
          </a:blip>
          <a:srcRect b="0" l="9084" r="28300" t="0"/>
          <a:stretch/>
        </p:blipFill>
        <p:spPr>
          <a:xfrm>
            <a:off x="756194" y="1719433"/>
            <a:ext cx="2007222" cy="21616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erialfriends.ru/uploads/big/how1.jpg" id="770" name="Google Shape;770;p46"/>
          <p:cNvPicPr preferRelativeResize="0"/>
          <p:nvPr/>
        </p:nvPicPr>
        <p:blipFill rotWithShape="1">
          <a:blip r:embed="rId7">
            <a:alphaModFix/>
          </a:blip>
          <a:srcRect b="0" l="22313" r="15766" t="0"/>
          <a:stretch/>
        </p:blipFill>
        <p:spPr>
          <a:xfrm>
            <a:off x="3560317" y="1719478"/>
            <a:ext cx="2019795" cy="21606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pravme.ru/uploads/images/topic/2015/09/19/7b0dd37017.jpg" id="771" name="Google Shape;771;p46"/>
          <p:cNvPicPr preferRelativeResize="0"/>
          <p:nvPr/>
        </p:nvPicPr>
        <p:blipFill rotWithShape="1">
          <a:blip r:embed="rId8">
            <a:alphaModFix/>
          </a:blip>
          <a:srcRect b="0" l="30347" r="0" t="0"/>
          <a:stretch/>
        </p:blipFill>
        <p:spPr>
          <a:xfrm flipH="1">
            <a:off x="6447683" y="1725555"/>
            <a:ext cx="2000991" cy="21546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A/K/K/K/g/y/red-frame-icon-md.png" id="772" name="Google Shape;772;p4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383043" y="1574667"/>
            <a:ext cx="2172889" cy="23622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A/K/K/K/g/y/red-frame-icon-md.png" id="773" name="Google Shape;773;p4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59550" y="1577679"/>
            <a:ext cx="2172889" cy="23622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A/K/K/K/g/y/red-frame-icon-md.png" id="774" name="Google Shape;774;p4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516607" y="1577679"/>
            <a:ext cx="2172889" cy="2362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AC0000"/>
            </a:gs>
            <a:gs pos="100000">
              <a:srgbClr val="63242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s3.amazonaws.com/spoonflower/public/design_thumbnails/0372/3678/rmovies_popcorn_pattern_1_white_mirror.png" id="780" name="Google Shape;780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956" y="1092565"/>
            <a:ext cx="4032326" cy="40323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s3.amazonaws.com/spoonflower/public/design_thumbnails/0372/3678/rmovies_popcorn_pattern_1_white_mirror.png" id="781" name="Google Shape;78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5601" y="1111174"/>
            <a:ext cx="4032326" cy="40323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s3.amazonaws.com/spoonflower/public/design_thumbnails/0372/3678/rmovies_popcorn_pattern_1_white_mirror.png" id="782" name="Google Shape;782;p47"/>
          <p:cNvPicPr preferRelativeResize="0"/>
          <p:nvPr/>
        </p:nvPicPr>
        <p:blipFill rotWithShape="1">
          <a:blip r:embed="rId3">
            <a:alphaModFix/>
          </a:blip>
          <a:srcRect b="0" l="0" r="72322" t="0"/>
          <a:stretch/>
        </p:blipFill>
        <p:spPr>
          <a:xfrm>
            <a:off x="8027927" y="1099014"/>
            <a:ext cx="1116073" cy="4032326"/>
          </a:xfrm>
          <a:prstGeom prst="rect">
            <a:avLst/>
          </a:prstGeom>
          <a:noFill/>
          <a:ln>
            <a:noFill/>
          </a:ln>
        </p:spPr>
      </p:pic>
      <p:sp>
        <p:nvSpPr>
          <p:cNvPr id="783" name="Google Shape;783;p47"/>
          <p:cNvSpPr/>
          <p:nvPr/>
        </p:nvSpPr>
        <p:spPr>
          <a:xfrm>
            <a:off x="-16684" y="0"/>
            <a:ext cx="9160684" cy="5143500"/>
          </a:xfrm>
          <a:prstGeom prst="rect">
            <a:avLst/>
          </a:prstGeom>
          <a:solidFill>
            <a:schemeClr val="dk1">
              <a:alpha val="7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4" name="Google Shape;784;p47"/>
          <p:cNvSpPr/>
          <p:nvPr/>
        </p:nvSpPr>
        <p:spPr>
          <a:xfrm>
            <a:off x="0" y="0"/>
            <a:ext cx="9144000" cy="1203598"/>
          </a:xfrm>
          <a:prstGeom prst="rect">
            <a:avLst/>
          </a:prstGeom>
          <a:gradFill>
            <a:gsLst>
              <a:gs pos="0">
                <a:srgbClr val="FF8200"/>
              </a:gs>
              <a:gs pos="100000">
                <a:srgbClr val="FF0000"/>
              </a:gs>
            </a:gsLst>
            <a:lin ang="5400000" scaled="0"/>
          </a:gradFill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5" name="Google Shape;785;p47"/>
          <p:cNvSpPr txBox="1"/>
          <p:nvPr/>
        </p:nvSpPr>
        <p:spPr>
          <a:xfrm>
            <a:off x="7003225" y="4587974"/>
            <a:ext cx="194421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ГДЕ ЛОГИКА?</a:t>
            </a:r>
            <a:endParaRPr sz="20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786" name="Google Shape;786;p47"/>
          <p:cNvSpPr txBox="1"/>
          <p:nvPr/>
        </p:nvSpPr>
        <p:spPr>
          <a:xfrm>
            <a:off x="252384" y="167030"/>
            <a:ext cx="8605866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РАУНД 4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КИНОРЕБУСЫ</a:t>
            </a:r>
            <a:endParaRPr sz="32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787" name="Google Shape;787;p47"/>
          <p:cNvSpPr txBox="1"/>
          <p:nvPr/>
        </p:nvSpPr>
        <p:spPr>
          <a:xfrm>
            <a:off x="4074442" y="2143961"/>
            <a:ext cx="86491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+</a:t>
            </a:r>
            <a:endParaRPr sz="80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descr="data:image/jpeg;base64,/9j/4AAQSkZJRgABAQAAAQABAAD/2wCEAAkGBxMSEhUSExMWFhUWGBoYGRgYGBoYHRsYGx0eGBcdGRgYHSggHR0lHRcYITEhJSkrLi4uGB8zODMtNygtLisBCgoKDg0OGhAQGy0lICUrLS0tLS0tLS0tLi0tLS0tLS0tLS0tLS0tLS0tLS0tLS0tLS0tLS0tLS0tLS0tLS0tLf/AABEIAKgBLAMBIgACEQEDEQH/xAAbAAACAgMBAAAAAAAAAAAAAAAFBgMEAAIHAf/EAEIQAAIBAgQDBgQEBQIEBQUAAAECEQADBBIhMQVBUQYTImFxgTKRobFCwdHwBxQjUmIz4RVygvEWJJLS0zSDorLC/8QAGQEAAwEBAQAAAAAAAAAAAAAAAgMEAQAF/8QAKxEAAgICAgAFAwMFAAAAAAAAAAECEQMhEjEEEyIyQVFhcSOR8RSBobHw/9oADAMBAAIRAxEAPwCao3NSVG4ppprXhr2tSa42jKyh3HOJjD2i51Oyjqx29uftXO8Vxa/cYs1156BiAPQDSsbow6tWGuccE7SXbLAOzPa/EGMkDqpOunSujqQQCNQdR6VydnGVuK1rK043ivcteA1uK448ivavpwa+Vzi02WJ5bekzVNkI0II9ayzCOsr0ivDWmmGvIr2vJrjjKysismsOPDWlxwASTAGtbk0k9tuKujGyPgcD1Ebj30rjg9wjja3y4ClQuxJ3HWrGI4raR1RmgsYHTyk8prn3CcYE0nfeinG8auQT8ROntuaXGduip4I8OaY9ivZpa7KcWNwG2xkjbXWBA/frTHNMJT2vDWTWE1xp4KyKyvaw41qzawFw/h+f6Vt/M2sOve3WCgcz16ADc0FbtlbvYmz3SXCqM2Y5c2ZWUr/pCSQDB66UmWR/AxQ+oYbBODljXpz6/mPnVZljQ6GpOOcVg2LqYfFMttyzTbIMZCg1gaeKQPPWK0/4qmIGdNR1iCI0II61kcts14zSsr2taeLNhXorUV7NccWK1etgajc0QKIL95UUuxgASTSXxTtfcJIsgIv9xEsfnoPrRztiT/LGP7ln0n9Yrnj0Mmc2Wb2JvYhoZ2ciTqdB1MbCvLfDrpEhSR5Uf7K4eVyxq0sdNcu3v6V03gbWAAndnykCD7g761NLI70V4/DpxtnFbnDiFkn2j71Jh+PYm1ot1oH4TDADpBGntXTO02CsXQ2W2wP9wIAkbwOcVy/jeGyORvBgmOZ1rYZG2DmwKKtDTwPtnnYW76gEmA67T/kp2HnNOEVxZELEAbkwPU7V2gVRF2TG6ISQBqSYA8zXReB8GSygkAufibz6DyFJnZlM2Jtg8iT8gSK6SlZIxmZKH8X4ct5CpGvI8wfKpOHY43A2ZcsNH7nnVu5QHNNOmcrxNkoxRtwYNV71wKCzEAASSeQox2o/+ob0Fc17ecScFbA0UgOTPxakD2EU1GnvEO1Ts5FmFTYEiSfODt6VQbjV9jBut7EL9qAJdPL51bw65gxnbU6gfKd/ai0EqOw3eB20w4uwynJJdXdnGkiQTluGeog7DlSPwztgDAvLH+S7e6/pNDsR2mxf8sbXfk2mGSDlLAQNJjMBAj3NLC3Imk44uN8mFNo69avK6hkIYESCNjXPe0uBvPeZ2GpHwgbDl6+tFOx/G7aWmt3biplaVzGNG1PyM/OvLnFrN/EFpKqoChjoDrr6e9dkdRs7EouVMVL/AAy4gzEQN/Ssu2iwBz5vyp3xN9UY6KVjXzB3n6UvpgLdxj3J0MkDmPKOlTQySe2h7w1+H9xk7J8JFi3nJlnAJ8hyAo9NC+Aqy2EDCDB+U6VfzVauiUmDV7S3je09tbgtWyJzBS5kqsmDAHxEeootd4diZBGMw+Q6zl2HmIP3rLRqRerCaAY7tHaw9zumu9/GjMlvJB8vEQ0c9qO2boZQymQQCD1B1Fd2cLfHMfYNwHEFroX/AE7CGJPNrhGoGwA335Vf4fx/EvAw+FFpAIhQqbeWUn/8qF9o+Hj+YS6o8n/KPz9RR/D22VAc3hHwgCAPfmahy0nXZbihy2yrjOL8QtSxt6HaGEiOkqZ9xWcC4ucTnZrWRw3iYCAxI5xAJAA5cxV6/bdmPihiAREHTn+tRcNtBVIiPExPmSd/30rcKi30dnjxVot15Ne1qatIj0V7Ws1ulccTstRPUs1C9EYipxLCi7ae2fxDfodwfnXMcbh2tuUcQw3H75V1U1R4nwu1fEXFkjZhoR6H8tqxqzmjzsniluYewVjNb/psNJ08uhGWmvGP8MdeQ1HtSFwLha4XE+G4XldVjUCRBJB8jy5Gnlbqs2cP+YM76QedRTjUqPUwy5QTK2BujK4I+EkgERPt+965322xC5FtyM5uF2A3AggT03p8xt5UYsTqYnlEa7edLmHsYS7eLuVa9tlY7RtCHQ+utdjjcjPEyqH5AXY7gDO637gi2pzKD+JuRH+I3nnT/NRhulZNWpUeZQd7L8Qt2bpNzTMIDf26zqOhga+VP+GxSOJRlYdVIP2rkmateK8BN9pU5cwBI29COu5n2pc3TQccXNM68uVZPUkmTzqvjOKWbaZ2uKF11mdtSBG5HQVyuzwCwmEa1cYlnJkyZ1+EDy8I996G4fs/3Azd6XQTlXNoGbcleRjp5UrzENXhXoZOKcctYts9oHKCRLCCfbkIg/pXPv4h4Q/07w2Eof8A9l//AK+lM/DrWRSPPT0AA/KpcRaW4pR1DKdwdRT47iJnFJtHMsNghfcW7IIhQZeN4GcmP8pgdIo9huwlwwbl1VB2mT9tR7ijvCeF2bWIC2xAyAfU7+e2vlTBjOH2rZmRM7k6Sd5JO9STytOkV48EWlZz7ifYm9Z2a3cPRSZI8hE0svhHVgjDKSYGbT6naut37Oe8yq4JMQVfXQcjrypF7c4XIygtJEj1nmflW48rbpg5sEYxtCtmo9wDB96MrGFO/oedAkE019nOENdAZY6EFc3ypuR6E4I7stY/s1ijmiDb0E7eHTXpyqTC4FbF3D5YI8SE9SVJ196ZGwB7nup8IcT0g6QaH3+CFHQtAytmELEwpG3vSoz2irJjtMusaFdosU6WGyBizeEZQSRO5020nX0ogzVQ4piu7tM3QdJ36gcqrZDRzmmfA4+2psguVTux3oBAlhMAjMA0+HfrUvZ/sqMRbBJhpPPL6akEAe1E37BwfjHLw66zp8X+1K8yKGxwT+BIv3O8dnOhZix6AnX5TXTOAYU28PbUtm0n0B1AHkKD4rsIbVp3ZwXjwgER5TImrnZLEF8OJYsVJWTOw2Gv72oozTegZY3Hsm7QWf6bODsBI8p+/wCle8LuC4LaM4VToSZOk7D10OsbVB2mxcWmRdSQJ8lJAPvrQfhN17YAZSy8oqfMldlWCUqpjbxrC2rLp3d3MTOaFgADbWd5qLAfAD1k/M0JxONVyPBlWRPpz2o2NNKLClbZniJOkjea1mtc1eTVJIbTW9s1CTXqmsOouzUT1awOEa6YXluelG8PwtE5Sep/KtlNI5RsW0w7Nsp/L515j8MbVq5dY/CjMB5gEiaant0q9ucSEwjrzuMqD7t9AfnS/MbGKCETstjG/mgzNLXNJY7tuB5TEe9PbZSSQzW36bMPbY+tc34cIuKRyb7AmuhWri31gjUiVmDIGhhuoP73oXj59djseV41voq4rD+IEuXO5J5Aa0gcYwrZzcggN4vTWAfsfcU4462bTAFyQSQNwDAJgg9Y67V7iE7y0WCHNlS5l3gEeJfMjMPlQYoNN32g/ESjJJIWOE9oLls5bkssxM+Ie/P3+dN1niBFwI+x2P2mh3BOz+Hu2xdfMWBhlzQBzXbU6efKjnGeHM9ki3aYsNRCkkkcp8/zpidPRPx1snmiHDLhMqSdoB6enzmoeE8LuvbDXgbemoO5I8uVew6Yvu9rXdeHqXkZifMGAPI+dHlrgDhf6lIuLhURWV0LsJ8XeZQRy0KkgxvrQ7FWkS0MogsZImQBrlAn1OvlRq5isq+OyXI0kR7b0s8Zu3GUlR42+BeQ5AnyHOpErZ6DerJ81eFqq2rpI1jMN/Xy8qX+M9qVWUswzc2/CPTqfpVx5YR4jjO5vq5+Fly+hmf1otwCzbvs5uuzKWOVYDAKDzBP2pP7N4Y4y3fR2LXJDAnU7aH0kcqzD444Qm3fRukgRprqrD22qSSTboshKoq+hl4/bXDXlazcA1XMSuWZIGxYzoSZ02pZ4kv85ezAnKDlnr1IqnjsQcS47oNlG7NJgeZJPKiXZ/i9mO6HgYaCdmE6Qep6GtxwVis+RtUuiLhXZOVzXWKlhooHwjzJ5+VEey82w6A+IEiPNTB/WiN69Ck9ATSXwjibW7udpMnMee+tMyRVGYZcWdQOGAs5s4kiYDNv0yxVTGXTC5t42nbSoG4/h+7mCNNyDVThLXMWzG0pYRMaTAMfnSYR9SsqySqLo2d6H8TwnfWykxOx8/SruItshhlKnoQQfrUWaqyAl7AYgi0xOrISI2mBA35wBR5rmJYO+W3rEBm8Sx0E67Uq8BtTiLwTMM6BhIIBhmViOqmNx0ovb4zdTwXcPcZxoGWcpjmY0+dRzj6mX4p+lWb9r+Jt/JsXGRzCxodSQJ+9BuzmGa3YE6FtY5xynzir3GbbGwjXLYd2urKkFgMxI2UEmJ5A1rheIW7hgGDEwQQSJiQDymujaWgJ05bNkw+YzAI1Bnp0olguzt1lJtrnA00iR6jeqfCyrEqtwMQTMESJJOo3G9M/DLzYdu8TbZh1Hr1/2oXG+zeTXQNbsq6gNdAUZhoYluZ06ac63OFBmRuaK8W4gcQ/hzBREGYjrtuTVZrTdQR8j9NK5enoxtyXqBOIwTLqNRVMnWmXLJodxDCg7b06OX6ipY/oCya8U148gwa0Sn2JHXglkpa13Yz+lXDc3rFGlVb1yNBU7dsYkb3H/fkKD8X4SmKsgON4ZTzWeY9jVniGIy2rrjkpA9atBICr0H20rkEJWF7Fd26ubuaG0ULEyCsEk85jas4RcWzcuLmlQTA1khhoSI0I8M+ppk7QswtDJoxdI9mDflS1xUKMQroRluoGE6iWEnYcmMe1MT6Zq3a+3+gnj8ly0QyyeXXodd5Bke1QXbgs2Ll0/ECI9ZzgfMVGkMWHJGW4vofjHzBNX+G4Q4nEIuWbdpgxnYvGk9YAJjqRTuXpbFuNNIcMDhVS3bXKAUtqu2xgFvqazEoWEg7Tp1jbXcGa9vX/ABsBr4zP3/Ssa4I6ddQdedElRFJttlU3Z0A1HxAkSB1HM/SlGzxNr14kWyFR8gaDJAVc5YdCSSPKKb3tByOsz8hpWuFs25A7qTm/DpuuU78gqjTXbzrMkU40MwZOMrRWvlSAx2K7jqN59q5/x3jrW7ocXwYzDu0Gy5Sq5tY3IMbimDtxinsYS+toGLt7uF3lVOZ2+gUe9cgtpJy/Sp8UaRXmyW6+A1xTtDcugoihEOhiS2gC/F6eXOgLoRyNeshBqe8SBoSCNDBjTWPpFN77JTSxiGtsHtsyMNipg/Mfai//AItxUQzq/myKfsBNCVcHRh7/AK/v9aju2ypg+3mOUVjin2apyXTCWM4/furklVB3CKFn3oQaky8z7edbBjE7elYopdHOTl2GcD2jIt91cEiCueZOU6EkcyBIB+51qD/hssrWXVxIgAw2nkaGd43U0U7N38t0oyqyujA5gDGVS4OvKV16ifKhyWlaGQkm6Yzf8Ou4he7yFBIJYjQDURpz8v1p6/hnw8WnuBCSmo11nIcpPl4iwgf2ilTA8SFuxmAkkeFQZ1Pwj20ps7A4oWkcu3wWixJIGgI5nn+tTwnuizLjbhY63cBbIK6hZBjkCCraDYfCPmaTO3/ZK2yKbf8ATzHK2UDXmNBoNjMDnTH2autcsZn1ZmdiIErmkw3QjQGKiS8XwmR4z2XCMByj4fcqyn3rVklT/wC+SeMVyW72cvwNr+RuqzZihYKxyA5VIOY5hqqg5SF1Gp1mnjE30iQQNNTyoL2vw2dMgBIIOaNoPWkXD4xLRNvE3sQAFAC2nWGH4SSQY05RynnWRuSt9j21D8Dt2ovL/K3MhIbLmVlMEMPFII22pKTEDIHtEWlJyIX7pZyAMxusPExOZtABMKdSKIcLvh7V51zkBGRc+oJI8yeXmAddKCnD2sjOUVM6IbYNw3CJbKzeFSSfCxKtBHKdKdCNIVknbtBNLNi+5cf6g3a2xgkHKCCIIBGokAxyo5hsZctwr3C1uQGzwTGwhhB3I1M8/WhXZzGSzWhkuZCRnVSBAMKQSNQ2ukA1d7Sp/TdQPiUkR1j8iK5oyLG7DYlToOVU7nEyLmVlGjQujgzJGhK5SI1kHnQPgfE++tC4PiGjDz5/rTRhcUGUToY5/rSGvgd9yK3xBWlubEiPMCTpy/WvL2oDfvWvbtpBLhV23gDTfeh2DxA7w250KhhWI03xeGzbb7j9KFqDr60dvrqPSobmHVjJGpp0J1piZwvaGQsT6VQxV2GjnFE22pcv4ibw6TH6VxyLHFl/olev7NEc2k1Qx4kHyFWS2g9q40GdoWYmzbX4mfrHKPzpYviLNp/7DlmddCG+7eo0oz2gxYzFeaFDvBG8x8x8qC3T/SvKDOW4W6QplvnoPnRr2sLqUWWFvqrEgwCpnTfKwb7E+eldC7G8M7u0rmc7CT78o8q532cwn8xeRDELDN/yxEH1I+9dhwi5VAoJS3R0l6V9egLxO0ovF2OZQNFOwYany6VBawduB4IEGYkfbUbVJxr49/XznkaqnDA6lmI2yzA1P9qwPpNWY74o87KkpHmDtsHIDnKs/EAdTLGZ1OhTnzNUuK4u5Ze2VeDLHQDWFO42jxUWt2wkhVjSAF01mPsKB8XAe8FbZbc89CWIP0FFIGD2KvarjzoFkjMy3HIjdnYqpHSAr/OkzBTcZ2uPuNSev4deWu1Eu2TZr22ipbHzUvH1qLgl5gxfL+GCQs/MAzy6GlKKuyiU29EV61PhIAcS6k7MseIee0xyMxvVBLZc3AoOgDRuYBAPrAarPFWgCCm8gLPv6ekVN2WuhcQpO3dlfr+grQCg2EIOvSolUlWQ/hMj8xTbxzCx4o21pfQKbjdDbYx5gSDXNGtFLEYYrlJ/F9NtPkaxrZIPQDWi3FLGa6ttTOv1P6RXVbHZ/JhRbNu0yLaOabagt4Z0ceINm0JMQNZ5UE5KIUY2cjxgtFwYi3mUCOmQMPrVlhbssLhUaj4OqkZWWZgAqSJ1JJ5UIxRCrbQGdM59WAgewH1o12Ot5rzO0tkQmCM0nYCDz109KHLNRg2zcabkkGEsIpsm2SbapKkmZYgQT0MFtORpo4FhWuJcXMFVsqsSCQVzSy6agkDflS4eIW7zMLejKNQywYB1/cDenjsSi3LDrzzfI5RFSYm5SXJVRZkuONuL2M/ZzCG3bhmRmLl9J22EAxBiB86XcLjmTv0cMMxWFIjU3rniM6yVEDySmPhzi8DGnd3WT2Ef7UufxFuNatWn1IXEJHpkcn8qa4Km19/8smxyfNRkvoWHaRXLO2mDAxCscuXKWYE5cwUglQf7iDAFO1vGYq6B3drID+J/0P6UE7ScGfKzm4zPDbKusgiACdAZ3nzpGOVS2XZIXFoq3+K2LWGtrbyOXVgtsH/SQAszMJnMdYBPPMdRBC8NxZtWe8tMFuZASiPl/wBMkLdc55N0N+CIIM+VCLhVJOUA9zkIkn+ofA5MjQwWMCQNKl4biMlmXg2+8zhYHiuBYAmJjryjzIq1I89y2OHZTCFLTsNXVg12d8zDMo9gB7k0cvoP6bMNNQNgMus6kxzXnS//AAtFy9cxAJLBgGYdWZvi+/zFH+2fDcuHVPwHvFkaHSOvofKhl2HF6ETsJiGFxrf4WWT5ERr9YrouGWRXG8HjHtMHtsVaN/Ln6iulcC42rqrGBm58s3MTQZI7sPDO1Re40ZCiN5nz/wBqA2wbdxLgJhdCOg/SmLEWjcdRGg1mgd0gTziugk07Cm2mqGe1cFxQRQfHYgq5AO1Zgy9tPiAnXaY9KqIxMwM2u55mkd6Q9R47kMfH+J3Vs3IGUqJnlHMdaFdmA1wq7mSq5z6nRR9/lRjEYRHVnYMVykSzHWeg296pdnlNq0bbjK439I8MeUfnVPwTILXBMDqa2JjTpXjfh9aq8axXd2rj/wBqsfkJrDQA2GW6XxE5swvAidAFBEx8vmaqcPDP34A3RGJ6hcsj5BvrVjBvaW3IIAdXjrAXKoIH49QSfOq3BsSM6y3x22TT3UCP/uD5UcPk6ekvyMX8OMFlVrpGrmPZdPvNPd7Gqo3oJwPDhLaL5a+tL38ROIXMPbLrPiGQHoTzqdbY1pfIQxOOF451PhzFZHkcoifNSPerCXcshiYEcteZpf7HXMuAta6kk/Uz66mjDLmAJjUx+X616kFUUjyZu5Nl6/dAG4G311/Op+H4VGJNy0WklQwGwCqdwZjNmHrVK7aLEgCRz9BA99xVXCcXvIjhSMsMyyBsxcjX0ihntaNxnP8A+JdvLjLy9BYI9BbC0tcPsuxlZEbtyAo326c/zMtqWTnrpmcL9PtQ/hlo3gEz5EkCAJJpaGkGINgSGzs3UEVa7P8ABP5gOQzKFMDbn1oXj8OBcZUnKvUzHqYEelE+zvGnw5yhcyHxHkdtwelLycq0Hi48vUQ9onfve5LlhaAWdpJAYkxudQPahncsNRPt0/SiGN4wrXrji2rK7ZvF8Q0AIkHyNSWOIWCPFbZfQz96KNNbBlVugcrXJzBmnrJolc7SY0o1lsTdKMuQqWJGWIiDsI6Vetfy7DwvrGx0+lEbvD1K51XOIkwda1xTOX2FS1w24SAFzSJUnQHSY89OVE+GYS44LLlBTb4kaNQQGXTQgghgfrUhxH9IIjfARlY6bbBwPhOwnyBB6Za4iS5DjKxEODpM6E+cjn1APU11I5aJsDxNXabqRcWYbZtoho0Ya9PbnTKOJtaBFh2UsQSwjcaaAg8vakVbr5wvOe7J6ifsdD7012VqHNFQl6T0fDfqJ8hh7OdpruGLgqLiuwY6wQdmIMazp8q2/iB2ltYnDWlUMri8CVYfhCsCQRIiWAoElDOPkSg8j9MtBHI+huTDD3Lsd+zOP7yyhnWBNWOJWwytSJ2K4vkzW2OxJE8wf95p1a/mE9RQTVOjIPkrOPYxirPZnwh20jYjQGY6AV5b8dmOdti0f4vlBPsyif8AmHSrPaS3kxVw9SG+Y/WaocNvZbqT8JOVvNW8LfQmr4u0meXNVJob/wCGWL7u/d08JtwSOXjTXccp15Eij/8AFHtEmVLafGQZPkYExtyrnWC4hcwtx8kE6ocwJBg9AR09KivYpnZWfxEtJnntI9OVa1bNUqRAi5hoNvt59I6mmrsXxHMGw9zLlALLI11Pi8udKNljNEuDX+7xCsNR4gfQg+Z5xQz3E7G6kjoK4lrRi25KkHQ6x0yk6+1D7Dd5c0+FNz1bp7UNxGOfUD8XOCIHODz9aIYfRQiaefT/AHpLdrjH5LYxp8pfBdxWJzHIvLc/vnWiNGgqNVAECpUSnY8aghGXK5sf76ZgF0galjy6adaqmwr5410An02167maq4PFhoB19f0oit4nQLA5mhao1A20HX49QuoI3I2Bj1oZ2pvBsPcAPxAL/wCrw/nTFdEj3H31oNxvhSXRz+INoSJIOkx8/auugkr0L+G4XZykd3LZkUMS3+ObnzzEewqhxnAWlvXe7BtlWQW8pOhkBtNZ0zHyNNCYNkAh10fP4hzO8sOUgcuVLvGsJcVjcIBzXAcynMsGdDzG45VsJJyQeTE1F6OjcJvkqqtGYBQ3rFR9ruGC/Ye2fxDQ9DyPzilng/HMuLNo6AzHmcxG8nkPpT5fAZOtJapm3aRzzskwGGtoxAKM6MOhUn9aZc4zL/j/AN/zpXGByY902W5LDpPP5RTVhLAOtepBpxTPJyx4zaNcYwGZpEopMRrMEjXTnHWq9y2qqwB0GRfaQPsau4hFcqrKCHuIDlBmJDctY0A96KY7hVgfCCSXBybzEEyDruKCcgoLRyD+IOG1sOBvbyk/5DUe/iNLnCr+XN4whjQnz3I840HqTFdl/iVwyy2GyC2EM5lYgDUQI66z0rhzDKaC/kMMYHCvc8NlfCNTcYQP+kHc/wCR18hUtvu7RyqO9uHcAzqNgW6eXzoW+Odxle4+QbKsAfKQKy3/AC4+LvT6ZRXGlrH4BjLOlu3zhd/nIX61SxeEHxJAWANWDSecZJFW7eKwi7WGY/5H/etbfFrefO1qYEIoYBR57b1mjtA5rLLuOU+nSRynzqxh+JXLfwP7RRWzxS3cHiK2oMwA2vqQCffehPFMh8SMhJOoRWAA8ywEmuejqJjiu8ObRH/uzHX1BG3vXmJuHLDhSR8LKwkeUa6eVDBRbBcGLhGzjK28bjQmPXSKCU0lsKEZTdIm7P2S9w3G1yga+cQPoKa7NVMHYVVyqAB0ohbSvPyT5Oz18OPy40ZNAu0B/qIv+DflR/JS52iuAXVPRG+4FDDsLK/SDuz2DZ8TA2BM+ldQZMiCl7sfwzKM5Gramrvabiq2UzHloB1NHN8pCMceERF7aR/M6f2ifrQrAWczifhXxueiLqx/IdSQOda4rENcYu25MmprhK2UUaC4SzeeU5VB8hDH1arIKo0edOSlJsru2bMx3Jn3Mn9a3wIl1B6g/LWo7LgMCQGAIJUzB8jFFOCcNe7dByMEJMkAmAQdQI1gA1zaXZ0IOT0hl4Z2CV8Mtw3GW6yhtYKjyIiaB8C4UxxFy22j21Pn4pAHtrT4/GgkW1llyatAADH4VBhS2kz4Rl0Gu4DcOw5TE3CZZmXMdhAJAAHl4fvSuT2VvHFNUuipf4XdmSOcT/31oglvKIFX8UxAjkeu4O+9U6ZijqwM023RlTWtqhit0pwgYuFWAwYnyqe41y3vLL1Gv0qTgieD1q6Vpc3sZDop2sWGEzNaHFqGyk+vrUlzDLMxr5aUu4PglvvL1zM6qv4cxCliCx2MzrWKHLSDU1DbGC3dtm4ofOAZ1Rc2wJoVj7YgmAP+XT5qdxRyxwILbADtPMMc31Jn3mtMXbuhMpj1Jbb/AKTrz5cq7yPgY/Frtfsc5v8ADX/mBDgBSHYxAtyS0HzgExPOnmx2oFrDgwXbRVABAkgkZuggGg2IuOGhm0mYRSBMRO2vvWrWVu23VhcEAsCxCgwNtDHQwdNBT34dVsk/qHYIbjV1sQr3DsdSABlnkAOXLXrXQsLdGUQwI3kee22vWq/ZTshabJduJmiGkzDNuNNsg6nVjrtuxYvgtp2z6gyQcpjzE+YBoI54x1WgMmJyd3sSeNdoHsYuzbSGAKls4J+Jhpy5AfOmT/xDdckqgzBssAZvxZifLSKXO2vZy0hN4XG764QUUsDmIgQJE9KduBcNKIC4AdgGYb686GeaLVrsKOOuwXxLhlzGWmXENllTkCwCsxrI32Fce4/w4YdocHvFUqVIGVoIVXUqBIgk+q133GqAJGpHmduelcQ/iHjhcuFRHhbrrymeu6iOUetKxzk5ByiuIpm0eVQkGrlptv3+9KhGhI/f70qqhNG+CwfeB/EqlFz+IwWj8Kjmx/LzqK9aQkZCZJIKkExrprzEVPYxAUMOZ0Hz1/OtsZd1JGkERWUcVhhjlDRM9NY9TsPTeomU61au4tmUKRp6RUDGSfes0YaZdKO9lnIMj+8QDtIVj+Q0oKiyKc+wXZx8VbdlvKgDEaoX8WWNdRvm5UrL7R2F1NMu2SWZiw1LEkRGp1OnL0oglulm/wAUupcdWe0WViGYZmkzBiBVnG8bvi0jI3xc8oPLlUXls9NZoh64kAmloYE4rESuttNCdN5Bgda94Pwq/jLoW87i3u0k688oUbTzOmlP2E4cllRkChV2A0qzw/hb3Jnm+N8e4emKsrqFs2/auecYvXMZdKJbYhTCnUQec8o+unnTdxnE97cZEYeExu0iNWMrtABMnT8mDheABAJ3PxHzpcsaxS+o+GR5oK9fU5VjOzL2dLly2HKlggzMY89ABRHAcAwxW2mJxL222ACaAkyZJ5S2+m9OnHuzyNcNwKzsQAQrqjAAzILAgnlBgfmk4jg7XcVbw9sPkcBiziGRSTnzwSJEHXn4aNO0ZKEYvoN4v+Fhn+niBHLMn6EVZtYF8GFDEsEyo+4y7hIIOoK6g6CSRFOl/iSrp0pA7Vdpw+buoYmbTdCCJjzIIBB5EUmVy0Pg/Kdr+S5xFg90sFUQeXOdQfvW1s0KwOLBAzaHnRa0dNDI8q46cuTskxn+mPX8jVAVdxh8A9ap1Ti9pJk9x5W61pNbKaYLHPh6xbT0q2xqPDJ/TUdBUhFJfY1EDiaH4WwDact8Ny430OURG3wzRHFPlRmPIE/KhHYnFNewtu4wG59wGIHLrTsPbE5noZrdmY1n6H5jT6VHjMPpo5HrFXra+Va461K7CnXsmEvHJBksPl+lBOL48pkVCZBznl8O0jnrr7UZ494T4iqjqR/vSaGW/iIElI5mJA9jAnlRS2qCT2dO7E9prmLtkNlDqYMAgEaQT03Ogpzt2hvuTudPpFcRbjt7Dd33CBAhBY7luoY/28q6pgOOJdsJfD5FYSc0KR1mfvUGSCi9dFEZNosY/h9t7tu44B7qWG2hIj8qq8P4p38sp0kknoskKD5mJoTiOMNcDW7ANwltSDIy+TbfuKr4Xh72VYuVCks2STBO2sakeE6bUrypy6QznBdsIdquNJhrRd2AEbTq3kvmdp5b1xjiOIt3Lj32UsTIhgFBflABMIq5R7DrT7juEPiLma8+YfhBXQaQcobU776UIxvYd3dUsNnMGEYgagTObblzqrHgcFbEyyqTpCCltiC07mP3FWmwLKhuOpAC6HqxPhHvJ+tEjwW7hmK4i29sjkwiToNDsfUVY4qrFLduI8SkzzjRPbxN8qZRhcxfD7KQGRMzZcsHxNtlBgyAYE6Uu49j3smCSWnNqDByjT2+opmuYhTdzNbfwkZWCMZgRpHn1oUvD1e4veB1SSCWMGNAgjl8+tazjezfVbLE207xUldtTEyRHKfpQa9h8tjMw1JkHzOp+goq+BdyoQwygaz68604nhLxteMfCd4gdPSdaxmnh7PNbuYVHgm9JdBusNAU9CVipuzuOuYW/esoY/1EMkxmVoDAAxmEb0awSLfs273ie7mIgE/GVClfefr0oLjezmKw11LmITuzcLuNQdiMwOUmJz7TSZbWxiVNUVb2Hz3SgQZ5BYyw0O59TTzwXBIqwI2iNwB5T+fOlDEWHzFwQrEAHWJUfYxRrhPFQsaRuI5QOfTpFSzTLcdDZhcOEPh9ekRsaE9oOPIiG2s5m0gA+EkdTMcjG9b4rjYIy2gSY3IgT70p8UQhQxBaGkxqeck+lOxZpRg4/sTZ/DQnkU3/AH+4Au4m4jllYhtZ89dZ9xNPvZrtEM3ducr6c9Mx2E9TSRiwrszJqCQR7j9dKu37PdcP1Bm9dDDyAJ/+OZ/yrkuS2FKTg7XR0XEYpXYqTqJDr8LoI0Yf3D5zPyxcUttM7gopHiLMBcYcs8CEX676VzK12kuwpcJce3Btuw8Swdj/AHDyPrNVeL8Yu4iM50HIbFubHqT9OVZ5bCfiI0F+1Pag3TkstCQQSBHlAPT08tTQDh9zK6zqOnLaqwFegEQflTeOqJXkblbHTBQdRtRnCWx0JoDwx8wBFMXD239qnosTN8aIVfWqJNXuJt8I9ao1Tj9pNk9x5WwFeV6BRgHQbA8NessCsrKQNA/ae7lwt48+7b7GqX8PXnC2gBtI36MTWVlPwiMw92kO9QY3E7gfSsrKYic5B2uxXe4gqNTOWSSYqpgOF3WBuWlJyqGidcoMDTqdSBzymvayu7YXSsaeyXA2xdzvbyRZQ6KR8bdW8h09KceL4NSmRVUToAdB06V5WV1fALbuyPh+ayhVsuhMRAkUOuY9r9xlQgKmhnVpJzaaQPi+m1eVlMikDfbL6YcgEk6ndtyf09BpVzsza/8AMDyVifoPzrKygk9M2HY43cOrrldQynkwBHyNL+N7B4G4Se5yEiDkJAjf4dhr0FZWVOOKa/w7wwgLcvAD/JT91rfC9grSOHN66+Xk2Qg+RhZI96ysrbZ1lFP4b2wT/wCYumTOyyNZEEg9aIr2EwpAFzPdAMw50J8woE+lZWV1s62XU7P4e06G3ZRdfwqAAQpjQaDnSp/GC2Bh7L9LuX/1I3/tFZWUNBRe0cst4hTvr5Dei+CvNHwKB/kwFZWUmWi1Oy8jk6Sp8kE/XaorttZhycsiYPLn5bVlZWGiPauxGUT4jlHXUwPqKNdtbmRLFgGQoLb/APQDHKQD+98rKekSzk3EW7ywRpGgn1968tW2cwoJME6dBufQVlZRin2e21AOu/lr7+dS4vKYyqQoEeZ8ydq8rKKtGhrs3dlY/tP+/wCtNODO/rWVlSz7K8b9KJcduPSqte1lUY/ahE/czytwKysogT//2Q==" id="788" name="Google Shape;788;p4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QTEhUUExQWFhQXGBoaGBgYGB8fHRweISAdGh4fHh0eHiggIRwlHBocITEiJiorLi4uHB8zODMsNyotLisBCgoKDg0OGxAQGzQlICQsLDQ0MCwsLCwvLC8tLCwsLCwsLCwsLCwsLCwsLCwsLCwsLCwsLCwsLCwsLCwsLCwsLP/AABEIALgBEgMBEQACEQEDEQH/xAAcAAACAgMBAQAAAAAAAAAAAAAFBgMEAQIHAAj/xABLEAACAQIEBAMEBgcFBAkFAAABAhEDIQAEEjEFBkFREyJhMnGBkQcUobHR8CNCUmKSweEVM1Ryk0NTgtIWFyQ0Y4Oi4vFEc6PCw//EABsBAAEFAQEAAAAAAAAAAAAAAAQAAQIDBQYH/8QAOBEAAQMCAwUHAwUAAgIDAQAAAQACEQMhBBIxBRNBUWEicYGRobHwMsHRFCNS4fEzQhWSJHKCBv/aAAwDAQACEQMRAD8A7hGEkvRhJLOEksaR2w0JLOHSXsJJasgO+EksxhQkvAYaElnDpL2EkvYSSxGEks4SSxGFCS9GEksaBMxfv1wklH9VXbSImTYXO0m2+I5REKQc4GQVhcqIINwZ6D+QHuwsvNNJUi0wLCwHTDwmWQuGDYTyvKvqcPCZZAw6SzhJLUjDReU68yzhEJl4Ux2wgIEJG5krOEZSWnhACBbCiNE8rYrhFMvacJJahPX7f6YUk6pgANFJhJ17ClJawe/3YjdPZfPKc/ZjwwrNVZ1mG8Yj3SNN/ngbJJiURYXhD8vzTnWf/vVXYm9QxgnE06bWgAKigS4klQ1ebM6J/wC01f8AUOKAxqvIXhzVnon6xVj/AO42GLGJAE6KM82Z0Ej6xWtv52th90xK6scN5nzj1UX6xV3P+0btiD6bQ0lSZd0KfOc0Z0ExXqgf52xFjBF1J4jgtRzdnRANept+2cS3bVCei2XnDOSf09T+M4bdhPPRMPLHO9cOi1C9Qyd3ttIsVn7cI4j9M1z4mycUs5jRUOZ+Yc3TqeSvVUQLBz1JwJgXmq0udxJVlZgbAAQM8552P+81f4zg7dhDypU5xz/+IqfxnCyN5p7clhed88LfWKv8Zw+7CbwRLJ8355tMV6hOlyRr7EQdsVOEceSm0A8FEOd+IQ0VqtrEhtvsxMM6pR0Vg8858b1qg95/piMcnJy0DULCc+56/wCnffuPww8dVGByRXgHOmceqFqVqkFTEad/Ww6Ypr1tyzPcqTaQeYVDmjnfP0cwUp5moFgG4TrPocTwdXfML7681CtTDCAhh+kfiX+Jb+FP+XBWXqqoUyfSRxP/AH5P/An4YaOqfL0WR9KXERY1r+qJ+GHynmmspqX0o8RsfEBF/wDZr6YiQRxUw0HgrC/SpnwN1P8A5a4btfyT5W8lcT6Uc9+5/APxxDM/+Slu28llfpUzt5FP+D/3YfM/+Sbdt5Lb/rXzkjy0gCRJ0Hb+LCzv5qFQNa2USzn0p1FA0GlUbrCOPjcDCFR5CZgpvuFVb6XcwP8AZU+nRvxw4fU5qZptWf8Arirf7in/AOvD5qiW7avL9M1X/D0/4m/DD5npt01ZrfTPVUKfq1O/77D/APXCa95SNNoUY+nB/wDCp/qH/lxLt9E2Rik/67z/AIVf9T/24Uv6JZGro1blTKGmy/VaElSNXhLuRvti2wvCokm0pR4lyRTIyuXoi7SalXwo0qouT6sSBE+uM5tGo+tvHOsZMcvW/krG9jTgk7mf6O69Oq4pS9JKessVKg7yoF5YQLeuDi0DRJlQnULoXAORKSZVUqU0aso9oixJAJnfYyPhiORpElOahDuygn0ncmUihzCBaNOlR8wpqo1GbahabwJ9+E8HUBGYJ1HK5tQ3Ol4Gh6FJXIPLz1aqVqbAqjqrEiNJYGPftiqoTCqbAK7LQ5Voam8ahSqDyhNShoUe/wDeJxcxsG4Q73E6FW8xyzk2g/VqNpiKS9fhiwgRooDMTqqg5d4erQcvQBPTw16DvGIksGoUstTgo8zyllnhqNKklRTYqNIA6zG5I74Dx1A16BZTjMY91OlULHy42Qbj/K+SSlUObqU6dSoCtOozEBTFoWYYj2tvuxDZuENKkWv1lSxFcuII0VrhnLHDqmXQ0qWVreVQagQEEgAFrGRO8T1xpZWjVDZncET4lyRk6i+WhSpsBYqgW/rEThi1vJPmdzXD+aeXWytV1ZXgBWDR5YP7wt7QI+WIQIV4cU1fQvwEVPGq1qGukRoU1AN/Kx0g9wRf0wg0EwQovcRcFMX0kpRyyZelSo01esxSyC1Me01tyCwse5wxpiU4rEDVHhyflmq+agrUwpsRZWlTa87H7MVUsKKdRzpkO4cknV3PaByXv+hXDwTOXQXtdh2HfvgnIzkqd4/moX5Qysq2Wowwb2pMRBn2jfptjO2lh3VKGWkJJIV9CsQ6XGyr0uQcrVao2apankAHURCwIjSe5OH2VRdToZaggglNia0vkaQgVf6MVOdWKEZKPNFS5IUjvrktHpjQDRMqvO7LlRzKfR7l/GcPQTwF/u/MdRPvDTAEi++GyCUt4coCF0fo24fUzmaRlqKESkVQM0AOG84JkkkqRF40nviqoSHRMACfmvRTa45ZI1S/y79H1I5SvmK1QtTBY0Chv4YMlmEe0QPZi1/hEEvFhe3mraZa18O0RTJ/RzRq0JDKpNTSKgcuhQWJgRJ1T1GIik8UpJv7CU+9a6pAFuSj4FyItWpWFViq0zC6bB7kSCZsVAPoThUKUiHFQrVgD2UZX6NskdbF6wA/eHYdNO84I3LQqd+5A+OfRowQ1KAc+ZQlI3Yg2JYiAI3i+2+KalPK0kKNao5zIAus8tfRsKviHMGrSZWACiLrEzcHqSPhhqDA9pnmqqD30xBCNr9FOUJK+PVJAEiVkTsSNPofli00RwKKbXPEKq/0b5bW9GnVq+Iiqw1abraYgfD4jCFISnNZc+555bOXz/1XLa6rOqsqkDUWMkgREiBPzwnNDVOm4v8An5StXcvpR5BBINtiDBEdxF8RAyyQrWNzvDHc0Z4Tyd4v1YmsoWvVNKwkobkEjrsbWxNrphKrQ3ZcP4rpQ+hpP8T/APiH/Ph931Qu/wCi6scSOigo11ReAfQz/IYiQYjintKkG18OBaCmVbPZcsjCnpVypAYiRJ7gbjCDQHTCeTzVXMcCpVKH1eprenADBnYlgOjMbkYcmZlNYaLPCuAZbLAihRSmCQxA6kCAfkcMGNCcuKWM99JnD1zAy5qMSG81RBNNWF4LSCbgXUEX33iQCaU606i1EDKwZGAIZTYg3BBHQ9xhJKLNZQMpC+UnY9R8cMRJlOCdOC2yFEpTVTdup9cIJiuEc/8ACs3n83Vra1VKdR6VNHJGlUYoWAIgaiuqRMgj0GK3VQ0q5lIuGqh+j+jmchxDLKtTXSruUZUYlG8tyRtqFj1MLhNqZuCZzMvFd8oMxClkCnoJmNx27ffiWkGFBwEkStMzlVzFFqdZPJUQq6E9CIIkQdsOO0LpjY2XsrlaWWpEKBTpIJMmwAG5JOwA+zDgAJEzquXZj6WWNZ2p5MVKK2DEkMV7+yQAbGI+eGzBPkK6Dyxx+lnqHi0WK3hlsSp3g7j44QTFGtA7DDwEy2w6SgNG86j/AFxSKcGZU8w5KDiedFGmXMEyoAPdiFH2nFrjCiBKVV4+PEDfXZltOiaUT+zGmZ+31xUavahW7sRKZaCpmKfiRpZlZCRvYld+wMwD3OJwHXVdwqfCuVqeXyj5Wm7sjgiahBiVCmIAtaY7k4dgyCEzzmMopw7h1OjSSlTQKqgAADsIk9z6nfEhZNxlBOd+NrkMoz00U1XOiimmzVDtIFyAASR1iMK5MBJcebjfHKLfWGNcqDJDINEdjSW6ge4RvhEMJgOupZXcl2HkLmtOJZbxlGllYpUXswANj+yQQRiMGbqOmiYQsmSBaQO8f1/DCAvKS0o5NFYsqKGb2mAud4k9Yk+6Th4GqZQcP4YtJnYAamMBt207gEm5vP2YQCdefg1A5gZk0wa6oaYe8hSZIiY+MTv3wxaCZKeTEIPxzkvL5iotRkTV4od7e2oABU+/SMVmmYMHVWCoQq3Ln0f5bLFahQeMtR3BVm0idYQaSYOlHiSN5OHaw5YJTurEkxxTP44Foa3ocPnAsm3ZN5HmhS855AkgZzLkgSQKi2Hzw5qNGqgGk6LX/ptw/f65l/8AUH44Y1GhRW45yyB/+rof6gwxrM5pL3/THIf4ugP/ADF/HCFZh4pC6yOcMh/jMv8A6i/jhb5nNSyFDeYeZcvWy708tmaNSq2gaEqKWZC6ioAAZk0yww+8adE4YeISBmuK5Zgr1OHVAC7IoOXQkERcqLhbjA8uzaomOzomj6NuM06KZmjWdKCJmG8FXYKNDAN5dRFpJ9xJxdvmNAzGFTunu+kSnJeYcodszQ/1U/HC/UUv5BNuKv8AE+Stf2hS0hvFp6Ts2sQfjMYb9VRmM4nvUd2/kVw3nOrQpZ2o3hJXYFtNQ1GjTUm1pBgOw23xAQ7Q2RLbai/VXfo8ymXqVxpCZenRZapGorqa4G539qR2wwtd7kxMyGtXYhxWh/vqX8a/ji7f0/5DzVG6qfxPkvDitDpWpfxr+OFvqf8AIeaW6f8AxPkhnNNSnXydeklanqamY8wM9YgHrEfHCNamR9Q80hTeDcHyXMRxTNqjxlDCuqgeKPMGnzCFgARt69b4GLRMyihMaJi+jKk1PM5s1CERkolUkQG82uSDBO23c4vY9oHaKoqNOoXRxXX9pfmMWCozmPNVZTyWwqA7EfPCzt5poK9Iw8tTIPzbly+WaIITzspMBgtyCft+GIvIiymzW65EtLJx9XOWowCakeaNURG21onVGBy4xKLAC7Fyzl2SgNUeYlwAZADXgfOfjgmmIF0I8gmyK4moL2EklL6ReGpWpUC4eKdUmUkFQadRJkbXZfjGIPMBWU4m65zS4fl5SKlX9D7BWvJqSdWo94JAnpGBnGDoi4kXTf8ARUtNamdWmwvVLtTH6rG56CIDKLGDbqDgimSdULUAGi6HiaqCzh0l7CSXsNKS9hSksHDEpKDwT3+/8cVw5W5xy9vwvmCly1VqVszSoV0enR2diVFRbGIiQQNx3EYm6o0QYRGHwdWuDlPEDxPcm3L/AEQucvlqjZlRVrNTBphZADXIVpu4WTtFj78O6qQ2Ynl4oV9LK/I7gTPhyVnN/QvVSjqStqq+IBoAt4ZYLOq0OFOo2ItA74jvnhuZw4acZSDGEx116eSCn6NK757M5WjUBSigYVGHtEqGVOnmJMEiw39MWCrLZgT0TbqQXAENmJI4qyfo7zGWoq2YCHU5WEaSOg6CxgmenWMVivTc4NNpmJ6JjSd/1urPLXARlfrjvVpy1ILRUPDF7OFNolrARP24dxa4EBWw9sSEMq8yOCzGsCkQEV11CdtMHUWmA09rAYGNOQArs8CZRbPcMrEUg662amlTaSDUAaD6gmMZONqltTLOiOw30Sq+Z4OaRisgp/5wB/8APwxZgcBi8a6KIMDUmwChiNoUMO0F7tdALk/PJU/rFJLggxOwAHvBI7emOko//wAwQIxNcDoPyfwsmptnNelSnqf6/KG8ezXiqrUWKVFtCdVmRPfCxOzWYMhlIEs5kzfimpYp9cZqh7XS1lplHSlT0EhnJ1P4gBEx1J2bew2nB2zcA2qHOxDRlNhNvFVYjFvowKDiDxj2RzKZJKq6ly6uP/DAY/EDUR8hhq+wcC8/t1Szxkev5T09t49g7Qzeh9PwovqNFmhKaMOvlGpT6rG3r33i089tTY2JwLN6H5mc+XetXA7aGJdkdLXcp17vwiFLlZyNYy0AKXkrHlESRMTuNsYrXVzpPNaTsQNC71QCvxkU6oLVSKiSqqEJBHviDI67iemN7ISNP6WPnAsi2XoU61OiGKGoxI0PNnMteJAmmo+XpgSrh6lR8tfAReHrmk0wLolleTnqq7JRSE3m02ny9CdvnjPFPEDNM2RZxYt2tVjhXBaqVWp0lZKp8sBmW89SCLdcUirUNUU+M8QEqxY5mdxssca5Sr0ao8YUxrNnFSxO5sfPYXmMaowOLcCRcDU8AgxjKAhs34DiVBnuL5WhUYUDSanTptrJgsX1KqgF++oyRYaTtgxtEAw0Kk1nOEuPr9kGqNUNYKteoaRSQguNP+b9mMPBHZLb/OCqEazZdC5f4/klBp1aKNBkVdIYnV5jJjYEkCDEADpjWpbHrGlmDbybGAVn18fTFSCeAuNOXDuTPV4hwxEFRmoKpMDbf1G4wLVw7qP/ACMjwV+GJxJy0TmOtilPjXP2SU6cpRWtb2yWVfgIk/ZgZ72ttC2cFsk12Z6j4B0AufeyTON811a4VWFNUFRWIp6wYHvdgwBhrQQVHuxIOaWyT6KNfZj2PApA+JH4Cr5uuadZwzUlpnSwcKQxHS+xMdb+7A7gCJQjcxMI1leZMvTXM+CjpmmAFOqjnS2lgSWgyNUAEw0wDtAE2VWgQUW7ZFeo0OaRfgZBHog/Hec88qqadasl5LLW1iOgPlGnfr2xbmB0QjsFVpH91pC7DyFTavw/LVq1Sq9WpT1M3iuJJJ6BgNuwxMIIi57yjx4cALPV/wBV/wATh4CZV+GUvFo06mushdQxXxJiekkX9+GLQk0mFY+on/fVfmv81w2UKUlJHP8AxrNZSmz5fMlgAsalptcmCBCjphFoDZTBxcYAXPx9K/Ev26f+kMUyeaaXcvdZfkvN06DBkZDUqpDU0ckAyW1QdaqBv5TMC+D90x05teCjSr1qbiGEgHWDC6VydwuomWyy1cyr08vqKshYalC+GoZWUQFBax9MBVHNb2SfncrgC4gwmrIu8Qzq0mVi0J+rbecPlJaAEjF5Udet4T63IClJJmw079Our7MWMpuJhouT8CoDyxpzmwHw+w1XPeYubquY1LQoFwvQAsZ/egWBuJG3qLY06+xcjQ7OM19bCDy4nhKowm08zjmacvCNfFc6zPEa+tRUp1EqK+pm0x5QpRbT2IFjHlwJS2TXqEj1mR6I9+0KQaCok4eBVNdlTSRZh1PoN9fpY94GK24HEOqbjKQfSOc8kxxFEN3kpi4PzLmqasikVBFi6BygHskTsF6AyBG2N9+w8E+m0VWgOgAm1479fdZZx9cPJpkxOiWeN8dzQZWd1qMYAqeGpYnoIIIB/wAo364lUp/pKbWT2dLWHpzSpObWcXRfr84KPKZ41ipzD1KqdfNLDtBaRY3j4SNwSxgcyWAeX4UXmDeVayHAVr5gUaOgliQrtqWdKliTBJEhSYvG0nfDPDGU95Ub5a+6jmc52Vp+eSJ5TgyZbOLRzJXR5dRuVhgGBlhqFrX2xU5xqYfPQmfX3+6g/M10GOHdE35cJQvmbwkq1PCZSgbysu1uoPXvIxbQfUbhwatjefO3orqgYa37WlvYT6youCcTqsxerUg0zpD1iZU9VmC7ED9WGjsMU4arSeDaQbQND4aR5KVem4aa80X4pxjMVhDV2rKw/baI7AMAPs9+DWUabWxTpgeA/tCFxJ7bvdVq2S1stQsVIF1KgtP7pBiPfHuOOcqbDr54YRlPE6jvA+y1W7Uo5Zdr0081TzOXrFyadQ0i2ibyZXZgwI0npNrEjBQ2C0NjN6fYFV/+VJNh6/ldC5P5rq5fy5sirRZgNY0xTb1KEi8yQb9toxGpsenu4pul4vBtPcNfdRGPcXy4Q3pddJpunmzBVQNJ83opN/jjnRSz1c5b2tPIrVqEMZkm2vmFwfmznlsxmm0BGWY1FVa3QIWBCqv7S3JkzBAHWYdrWgUjpy0nmTGvcdBZY7mGTU4+3QKrmMgrIKxNMxA0BBK3gSFVRBA9oSBYGDAwVTw1GlUIayCeOvl+PHRUOr1Htgu08FZShVFIP4Lii362hvDN439ncfPBANE1ItmHdKocKgbcmFPmuH1KVBczq8rbKAN7biNvN1wOMa11c0DPHjGnd+VZToZqZeP+sAz1QGtzCKwalWCKWELUUBIPQOFAUqf2o1LvJEjA9fENEsN2mxBM+U3nx/KKo0chD22I4i3sqvC+FV6aipWpVFoFjTWpAjUJEfCCPhjl8RSDXELrNk4uXCmeVkXztRagpqFlhCghQC4sEB6SNp3NpJgYELtAFvCi2nmeTY3jUDideevS8aqzzjygck1IPWFTWHCysRoIkCSbS1p3g4tqsLI4rJ2fUpYtznBuU25HWeMe8rbivA2y1CnUbQQ4ssQZ9SLdyLHbFlTK2mOvl7qrZ2IdicQ8ho7DnAGb2JHURbp3JfGcvB2MiD27HAgEXC3XVg7svFjwX0hyulM5DKigCtLRTZQGJ0izQSTJAIg3+eDmkloIXDV6WSo5nIn3RkICQ25EiQe/QjY/HtiQfZVlsG6q1zUDjRoKEAEGQQQZn3EW+WGIcNNEss6K8e/bCc6BbVIBKOaq5SrkKlSlRpMDTZkSqg8zmTDA3LM+83JPfA1QmLCDbxvdWMYA6+nHwU+W5YyxRT9UoDyiwFhbbDbiLH3P5Vwruix+eSXOJ5nNGt4KhPFZYYJUa4iY80KCQTMjtgyjUdSeylV7RjXSRe9k36RtTDOrtdAB9bWUPBsxU0nXU1O1QAUrkAKZnUP3oE7Yeu6jUyltLtCbjVQw9Kpdz3wOErfl6pmMrUzVbNEZrMBQF8PcBdkEKBsRJjpiFVjaQz9QP7KHpYkVpYJsb2tPRDfpC+krLvSFDLl28ylqkQIG4E3P2C2CsLiP09TPEquvQ3zMp0XLjx2rWqhWOkAHSosoB9IgsREk3MXPbawmM3lSBqePP5y0QtbDhrIIsmDxk8NSmrxLBgdMbHUykKDBgeUzE7npqNNXN2oI+W/v2QLmsiys5nglcZYZkqvhGLhhMFioJG8EjFYxdM1dyPqT7ghufgsca4clLK5bMI0NU3IOxAvBnvHuwJSxFR+IfSeLCfe3DkiGsG5z6HNEdL39PVBuC811Erq5YmohOmqZLaTKupO7QhZhJkFAAemBq7mPBpjTpz6cuRRLGlpD+PzVQ8y55Hz2Yel/ds8gxGowAXgba2l/+K98WYKoWsE9fC6au2TCM8lMz5ygEco0sQwXUbIxICncsoK/8WC8Y9u4dIn/AH7aoWm0h4U3O2pcwGYuTVpU6gFRQrIGEBGUbFdMf1xDBOApZRwJFuPXxT1mnPJQXgLp9cy7VmC0lqozFtgFOq/y264q2iC/DvbMSCPOyuw8B4Kp838wNms8+ZZCqMVCKSDCABRMbExqPvjpjIwFVtCGcvUIys0vBKNUM6DRCaVsbMFAYAySpMXvBk3EEAwSMdSGdrMD4cO/5Y66hYruRR6pwErkBm/GMkA6NI2NTwx5pn129MBjHE4ncxbn4SrDhxus6rLxaiMi1NgfG1WMbg6us7AlbYhUw1X9WKoPZt6CIU6D2tpva4SSIHQzqkKtxZkraqZgxBm4IO6sNip7YqxWJBqZBwRVGlDLo9xvnLM1MiMvTqBaIPnT9fTbyaplqc7dYs20sFiKJaf1DdePI8z0PP0V1N9hTOnyFR5c5VqV8vWzrsKVGkjGmTvVqCwRB2mxbvYdYpp13OqsPMgKbmjKR0V+lWgX3x1c81ilt7Jn4rxyseE0ENEJSZhTFTVdvDJYFVibmZJO6nvbIp0mDGufmvrHf/qMJJpBsJTz3E6r0VoBmKzISbSY/AelsEYgUmTVgA81CiHHszbkged4MypSdWDu4Y1KY3pkMQt5hgyQbbXBxz29DqhJWnlsifDePuMpWylSWVgjUid0ZWUn3yixe40gC1sPjaQNMv4290Rs5zv1LQOvsUW5OFOpVqGqupKeXrVT5mUgoupSCpBmQPnjHYwF1102MxTxSAYYJIHA666ojzPVFfKUc29Ws9QsKQFUIquNOp2pKoHlV/KWvJ3M4eoMzQ4lUYJ4pVnUWtAGtpJF4AJPRLZ4xU0qhqMyJZVJkL1gAzGIZnGxKPDaVMlzBBOscUEzmZLVRaLfn3YsDRklZ1eu92JDTa3mu5fQtzIv1c5SqwVqZJpzYFTqYj4EE+4+mJ0XSCEHtWhlLavOx7x/XsnLg3MFGoG8KWHiso7GfMSGMAiJaN4wVucoEHX5/aynvc8mRoBf0/pT5zmLLoTqYawrEDvFon3mPn2wsrtBxUt2QAVpwzi31lv7sqgTVqJ7yBEXuJvigB+btNiCpVWMZAa7NPJXWytGo5FmZSrsNxckrINtwT8sTcM1iqAAFdFQd8OnXHuGcIFOv461qlKoUhmZ1qeSPNU0kk6yCAF6X32wRXxzD2nNPZ7M5THOT88FEMdlyzY3iUeyeXp0jqGkB1YOyko7IQIqXJnV5bAAgtiini6NV3ZInuTnfbvK+SB1mEvcx5lmrvl6eWdKfhBabtAJd2RCe0tTFS+8ajFsL9RSq0yWkG+v2TMY+cpXqvMGTVXD0HAogKScuYWfKItJBOAXAkhHCIXOuM00bM66PsESpAgGe0+7bG7sZpLjPBZ2OIAssUa5BAYwsiTEwO8dbdMdGHuFlmFgK6JnMpmPq9TJGvT0UqjU0JpsGqeHTGZ0tDEIq6/avNvjksqsFUV8tyJ10klvir3NOTJKSuX+DPnWbQypoiSwnfaANzY29L9MV7Vx7mfttsr8Hhg65XuYeUMzQTxHqU6ioQZAIYDuNQAtvE4xKOJIdZHvowEvUK2tgzRtFtvKNI+wDHUYVweA6NVmVQRIRzhVfwaiVQqtoYHSwlT7x+YMYNfSD2Fuk8kJnIMq3xviRzDq7KFCItNVBJhVmJZiWYySSScNRoCk2AZkyk55cUOyGUp1qzCtW8GhTSXaLkkkACxjYmYO22MLbFZ2cMGkLRwVMFpJRPjnBMmUY5fMsawQVFRhIYRqEDQsSNot6YxGVHcVoOpDgguVJgdJAPzvjtsO4uptM6gLBqgBxT7mcpTNN6I8UUhkBnKaGqSFqEAmbDVdvQCCYvYEOdmDzE58pMaj7e/VTtGXhErn9YE2k4OIJtKg2AhGe/YAG8yFGqSIiYmLbbdcYeNIZWgcloUZLZR7I8oZs0wxpESJAYG/2HEG4+nTGUiVP9O510SrEomiqGRgoBRfKsgGPLEfrdIHbtgfD1XPrhjW2LgfL+lbUaAwucbgQq9K4x2S591ky80cZo5jJ5ekgC1UclkXXpRQgQBdXlNlXY7+8nGXh8LUp13E3B42veUS6qCwIDy9w1K1RlqNpUC8WJ+JsBeT7hgDbLi0Nb3/AGRuAYHkoiOTAklcxqAHlUgRF/1hfYnpGOd3xWoaASfnKc1Q6htIlSSNyARM7emCXVXOpZeClgmhuIae/wBipchn6lEuaZA1qUaVVpU7jzA2PpgQOI0W5UoNqRm4GR0Kt8ycZbN6GalTpugCTT1gaQIVQhYqo6+UDEjUzahVU8EaYORx6zGvOeqD08nU9ohgveDHz2j1w500VdMgvgvE96KcC4SMxWakdALUWCM5gKwKsDPQ2I9xIxdhAxxc15i34VG1Q+mWvYJ7vFNXKtJauVrZYUgtemJm394pOmTsbgjtftiphyVI5oGq5zxLjMJi4Dn81RyTjNgUqgbUrMFAYkhIYKNyoiRE98aUG88Fntbmu0zK35X5lSlVLPQYKaNRi0ez5te5MQQe/QYHZTqsBLxbx5koyu5lRzW09fDkB7hNuRzS1KdN6VKapNNXCwoUEFtJmJAESBe64cPbUEtMoZ7HUzDkrDjqUc5nk0PFU050sZAhNQHUWLR2wTUpf/GaQdJ90i+TfolBees+o0jMMALAELIAtF1nFEqvKETq8Zp62rZenVV/F1l5GlAQTo0xBHtbnoYwdWwzKuGLXcbcZJniekKG+qZ23kAdIjh7rGf5jr0qtA1momnV1VHdZc0zAWGC+yLAgCet8BYWjQpVGwIjTifmvmq3b6pTfnM5tBpHSUV4Q+tKtR21Kzg02abqoJBUNePMYPcnFOKbTzuLBAmbCEZhRUFMB2sILn+N1ZBDDwBOqXUlotJBXUDPSb4AA4c0cDaUH44ikUKmoF3WoWH7MMAAR3i+3zx1OxKTQ1zuNlkbRLwQ12mvn/kIJUiQGEr1AMW9DBj3wcbDkC1NmY58DjMgUGR6waf05KeamKWopoAYgLI2IO5MDGezB3DXO+npwmbGfNXOdyVDlfLJVosoq1Kb6tTmmxUwveNyenxxj7Ycd8DwI/1aWDAydZRPimVV9beNVKVyQqOWhQfL7LbQNhvjJYbwAjHARJSRmuHtQfSy6RqOm8gqSdJB62+Pe+Os2eQaDfGVj4kQ8hbo0Y0hZCG68zeu+xwxPXuSARflbiKJUemyqQ6hpYTMdPfOxkbnHObYE1ARy+5WrgXQ0g80wVeMgozlU1AaRAE6AIAEM14H22G+MaDmR+aAkgZkvLRp1EmAdh0E9bdcdlgS4UGiNFg4mDUJ5pj/AOmNa/6PL3o+B/d/7P8AZ32/DD/pWczrOvHnoq85S8XwVm4qAaiuW4dT00GECq4LEE7hKlRTbf2UH345rH1HNxDraj7LdwmFa/DbzNodLe2t+abjxjOKjxlJ0sqp+mu4IYkiLW0j54xS1puSrxm5INx1fEDvUqFKiKkUxDBiTdWad1sRE2mRjV2MAcQ0zp+IQWOkUz1/1LknHYlYqjdonFRspAKfI0FYHxwwpuIVtrjzTf067YwNr1A5oANwdO9aeBZBJIsVfp5vJa/HpKZQKuknsAA8A9Y736jvz7g6Y4LUBYRPFWf7HqvQ8VE8Oh4DVGYyQxgOAIHlkXE2nVfbBe7LaLjOoVWHqg4umI0MeaVnXAAXWPbCscHUeMhcSoNwdj1g+lp+GJs1lZ+OeW04BibeHFPK8wZUDUalGJj29Q91h26bYs3lTNosfLRiZQYcKR88KVOUSrJTSRby6wAdtMx8DbEBUFOpn4f0tRzt9s4tJuIvx1t6Jo4NlvArOsQysdR6m+574liiDUD26EAjxCyaRmnHePJDc9TqB3mozgO2nUxiASL/AOXHQ0ajKlNrpg8fkcdFm1AWEwJ4gD148FirnXc5mkHJBAK6jKi0TBWTAJIG9sVOzmG5TIBmdAJt4oplNop74PAkiBxJiT4Jj4ZwvO1sxTcvSOXJ164khkUAMNoY2v2JGBGxSApi+vrdU1ajapLtNEZy3Bqf1hsx5vEIKnaD6+16YkXuDcnBVzKvHK0v9xP/AJWK4Ulzj+z0yZAzCNKVKjI7EBWQHQoKiQTf78WjEVd2xrrEcjx7+KQY2XOCp5rIpXWo/ilaRqginElpUagCT5VBgAR19MW4bC1cRUIAgDidO75zVOIr06DGkmSZsNbcT04KSpxMIVDKKdNbQrMxiNI3jZVUesHBFfYboJDwT5JUtqizQ1K2fQeMKrCV2VhB1H90d/u69BjJpYGu47uI+eqNdiKY7UqxltLsdTqgkmXn5QgZp9wIHX17DD/sUWU4kgcP7geqxqx3j3PFpU2Y4WlRSaVSnU0zq0F7D1R1V4/eUEYRqU3nKRlPXj4glQAey+oQscMY+0wUjaLk+8TE+k/LCOGe4STBGnz3UhXaNLhFMrRVEbSoGxOok6p6MYgXFoHzjHP7Zoup5S4ySeAiPU6rSwVVryQ0RHMzKiyM1QzStMKrMAD7MdSYuSYAHUkDeBjIo0nVKgY0SSjnPDWl7jAUtXNLVpGi0lgQKcKRa1wevlBG0kkdicbOzsDiadYGoMreMoPFYmk6nDbnotq/AyokrWX1amY+cDHQndE2ePMLGDqnFqqVMmsSis6k7VPL8fLcXtbtNsIUSWRz8u8Ke8Adfh8urRzVAVEmktLSDJGxkEQT7W5Bn7BvjnsXs/FBuZ78xWrRxFEnsiAiHBsummo1VzpuA71JUA/ssTHXGNuqrnBrW37kYHMaJJQ3h3GaNGo9MhalNZKVAo/SBlIClSoMiZtEFTPbBNRmKaQCTPASfsmY6jlNghmbWGJ0kKSdPumw+WOra17Wtz6wPNYZLS45eaxk8q9Z9FNSzHoPvk2HxxXUrU6TczzAU2U3PMNCaOLZejlVpVnYtXUAFFA0kkecCPN7RYzIm9hjEOKZXrZQ2ZkadI7yjxRNKnrHj1VOtxAB1dqiKVFlOrXtawEH3yI6YxXUyJbHFHh41JROnmsqMo+sP9bOrTdgultI1baWgSCLwTjY2OwOqANPU9wWfji/KZFrR4pWFTUYBk9/x/G2OqzgmBdZMZRJRJ+AvonRWPqtNo+cG3ritz6WheJ7woh1SbNsps1mFr09MeHpJ0DcW9i4G5sI9D0OOWxGzcQwl/1DWQt2ni6LhlmClcBqj6HhVBkmTtPcmwwA1pJ7NyrnO/kbJ64ZzNXGWqZXUPBdWUA3KA2hTO3pcXtGOlpbIpPw4DpDiLnv6dNFlnaT6GJ3jACAdP79Uq8QyJpwZDKbSP5jGFjdk1sK3NOZvMcO8LrsBtzD452SMruR49x4+hVTLVdDhoBjvcfLr2xntN0TjKRfTMai/emDJ8QHsjLJ4ZYPISfNtqkt/Lp8C5b1usUPESBZeqZ6r9bpVgjB1CgWImVgNt7PmAMdBhxSqOcABrp1jVaVCrQZhSXnjccbmB8/CP8ALucerUc1CdceyRcDU0fDtPTF+PYRkERAAiI0WHh3A5jzM/PJFOTuKUPr2Yy40V3qhtMpCI6ay6vqubwNSgzgqm45A0FC1frzHuVYZ3LA5YVVpUqtStU8UszEop1MNBBH6PZYtFsG53AuaHaxI5qhlQvYHxxMfkBSZ7O1cxmQmWA+quSmg2SFNzBAILbkDArqRL7n1mPnBEQ0NB+FNfBOJo9BXmFAIJII9ix6dIPyxE9VXF4Cu/2iOhYjpfEJUoXOOS+H1s1nNPEvMFFQhWa7OTJECwXc2jYYsNK2ZW/qjk3Yi3QcefP7IPzvxAZXMtl8qTTTxIlW8wEK5UN7QDO5kzcKBjUpPblpsPXzk6+Xqs8U+09/yFXqUQEWp4vilo1BgZUkEkGdxaAQTP7tp16ZM5csC/KPnT3QbwOasZzgtdKAzDUlCMFhtSkgN7J0gyJ6TiAxNN1TdA9ofCn3Lg3MdFFx7J0Uy1CojAs+rUAVsRFoFx7XXtjPoVK+/cx47Innzt5hFNDTRzH6s3pf+knU89oqkgBmX2dW0+o62m1v5GL8Sd4WtNx881c2mC26N8NztbMQlSpT0kwGdECr7/IYHuFsEUm9gkgnumfKbqmoQCALLXM5Q0n8zFXWD5SGFxbeVIIINpBBGLKlOnWZBmPnA6KDXuYbaqWqtUaUqK1NCZ0+GUDfvHyLqIn3CbYow1CjSl1OCfP7KypUe6zkQ47k6uWCqKzAOgeEdtMG99r7/LD4bEtxWYxpGo5z1KgGZaTKo0dPpHhxSdUzb6h+kYXv5jMddjgOu8ZgPkItgsjtHiiEaUprMe3VXU3wUt4aj0hj6406b3VT2jHT+/nchHsDRZEczlacAo61J/8ACFMiI3UEi82gxb4Amk12jmx6+qoe6DYq1mOWK1OgtdkAptpIbUps3sysyJjEGYmk6oaTTcfbVJweG5zor+Y4PRp5FM0pBctpIIBE+WZBkddo7YEGJqHF7lwtfpaJ4flWMZnpPebREdZideUnmlnNcQWolSBDL7Sr7JHRhJ8vmhSNvMIi4Fz68EsJmBI59349U7aOjhZR8M48lKmQJbWAzA+W8eyGBJNjGw6x3xh7QY6vu3DQ/damFcKYcCpRTd9FSoGLRYE+QAeWEQKNIERMnGvs/Z7cP2pl3t87ln4nFmqY4K1VoCoys3lZR7Ivq/ykmB6zceuMyvsOoan7Z7J56j8olm0WBnbFx88FbaW0hoEW6wJMyd77Cw6DG1gcDTwbXZLkxyn7LPxOLfiImwHeos3QNOmxpOArmC9In2ltDSAQwm0gWkgkYuyUapcMsO9e+1j8lRY97YkyEv8ABQC/6Yt7Y1MILb3I1G7EbScDUA4Nc3iLdPhRFYiQRojPEKARiGqagBOoA+abiJvsR7ifTBTHSySI6eiFOtrqumX8QqJmW+Z7n97pO98DGhRoNdUDY4lTdXcR2jYInmKL5Wp4bqhaJOpQ0bx+QeuHoVW4hpc0kRax+c1KrSdTiRqJHdp9lAM0ldGZFjTHiJcgAx51m+iSBBJIMXOoRJlRryaT7j36Hr78rKOV1Iioyx9u5DszRQLIamW6oFcMp9dSBfkxxEYbDB0CkBHGG/n7Iz9ZiSL1DfqVVoZaTqD6VG6Etv2AFm+z1jHOVNmYjNlaJ6otuKpgSfJMozpYgkFLBdybDr8osO2Ol2fhf0tDIb8VkYuvv6mYW4I/y3mqa1S2um7MoDxqDhZ3IZQGUE3iSAe18B7RwjMQPpLXcDaD0sT4J6FepQ7Uy3iL26iypUfquUzdc5iPrFWrXsNXlpuYpxBgEi8/vjtjHpNgCNTb7LSqO1J0EFCeK5GcvUqOArUzpy4VWLQSzNrYDS7ElVkmd8Of2KhY+zgmad60PZdp4o5wqu2VzGUSrqZQyqWJsCUNpNonucVMljzI1+6uqUn1KGZvyNU+0uOUjXTL02QXIAgFSSNR0wYmJHxxN2UOgoRoeaebVG/EiwpiBtYbfPCgc1ENeuU1eB1n8wRyara3YRCkyYmRDHv1xbRrBrTOqd7JcFzPmbM+LmiQNN1XcHbaSLW2t0A33xZWp/uADWysonsSjHi6On2Y6LMGWKzcuZOfEM7mKnClUmjpRKLMoLGp4RcpSkadIOsX80xFh1y2NYMWXibk90xfroUQ4nd5T0XP8w0+78/n34OqGQotEIVTyAaWJMm8DGYzAMed443PAIp1YtsAiXC2CggbCMH4aGAtCGrdqCUb4ZkquYqBKKeJU3CyNljuQI2G+LK1RjGEuMD8qpgJdZMvOed+t0KNdKemlLvqeogJLEIVVNWtgGXcD7sZ+Cp7mo5jjfkAe/WIV9Y5mghJnGuKVKiDW5YoulZ6ATA+3BVXJh6TiwAKNIF7gCbJTrqd+uOce7eHNxWmBlsrOXUAKVnVNz/LGnh2BrWub9XH8Id5JJB0TRwNxUqIj1FpKZl39lQAWJ+yAOpIHXGv+oLWZok8kC6kCV0fPUa1akuS+sUPKqGkIYPVVaRqpK38MBJudyAPfm06lNlQ4jKeM6QJMG/HuVjmOLBTkflcu4lmbWxqV6ha0wqqLATJQHIZrQxLDUDIYHqD7iLg3F9wMc/SqkSTqtJzQbBb5Wj5pB8gMiRBPwkx88EYWm8un/qCoVHACOKccrnyaQplpSZAPTvHYGxI6kKemN0MYXZ4v89uHeVmPzCyauKcAoUchRzCu3i1BTNmGklwWIjT+qo7/LGfRxdSpi3Uv+on0VtSi0Ug7jZC+McXo/VKVNLVQP0nljbTF+oMHbb44i3D1WYo1XHs39dPJSpubuCw3cSPADggvI3Dq2drV6KkBIBLE2DTKmNyY1r7na4nGRj9uMwLs75JmwHG178Bp6WRbcPnaAFY5n5XfI11DNrp1B7WnSJEE21Hv6bNgnZO2GY85wMpI0mdDF7Dp5qqvSLGxyVjlHO00zlDxUZlVibKWNlMWAJgGCbWAONXGvO4c1DUWdsFWubeO0amb10iFCKomILMBcwQDck7gWA2xVg2NGG3dQgzPH0T1wXvJAtEJf41xhsxUeqxEnfSIX0AHYXM4spMp0mFtPT3Km5z3kZ9dO4KrytmhLFhq0sZUmFYHcGOhB+G4vGKcJlrNcCbgnw5FLE5mEQimco09BdV1gmzwZVuisbBl0zt+sAQY1Ak9ovF4PHkeo+aKLCA2PnijfKvKTZym9Va3hFW0D9GGk6dd/OtvnvinGY39O8CJkc4+yVKiHgyouXM1R0VRXI1aCyEyL2sI6229cR2jSxDi3c934SwrqbagNT6byPL+0p5nPmhXpOntA6r9RsQfRgWU+k4txlQZgzSfg+dFLDtJaSU45xKdd6dWk41sqAAwWYL3H+SR6HuIOMuth3Fx4Gc3tp4yiaNQNaBrAj54Qr/AADmyjQSpSr5f2WYnWJhiuqmCNMAWABnrjIxRrVcUKrv4gRp4yUVTa1lOG6Sgb5Grmkasz0wrVf0dOeiqWKqACBImOgj1xozvmh0AcPL7qgE0iabZ/37cFniWRzGY+ptTfxAjFSEK6kHiFRKrsdO52JOM14FNzn1DAMcel0SJjI0XErrJzRFhMDaQZ+N8ECOCHR/jFQUqFSoFA0IzCw3i324Ec4gSiBTBMLgf0e8Jp/Xc3UrUlq0qGWq1IYAwwK6d+ukPGJ7ypicuZ0EkX08VYWihJbwQauNMEjcWvv7vT7Mds8gGVz7LiEZp8Zyy5GpRC1DVqBNQOk0w6tJqK06gSnl0xG+84C3dR1cPJECe+OXLVX2DMoSxmmmw+P4fnri+peyTBF0ESsVJ+3GS2qaZJRhaHBF+HGU+AGNPDODqaErCHI7yjmFo52hUdwiI8lmmAIM7Xnp8cU4pjjSc1t5TMImSjFTO5dMk9JqtKqVSolFBROtXNYuHWqV/u9JJmR7UQTgdtOrvQ6CJgm/CI0UyWkQkjNr5TOC69MOplruKVN0GQh1RbWwAabWNhoRAcSbrOUawxLDOGUSmqC6a+X6tBK1Nq6GpSUy6LEtAMC5AjVEidpxp1WudTLWG54/OmiCBh0nRM45iy3/AGtpzXj1zHjFaZYJpEp7flBYEHT+qFGBBhqvYHZyt4X156X/ACp52idbpC4nsfTBWJ+glNQ1CAomqLxJxzjzDc4Wk0XhHuH8MUJLOPn9mB242rTPYVpoMI7SsZUwIx2FIy0HmsaqIJTdzLlV+q02pFQKIoo4NJ6bhnp6iTqOkh3DNqCjcGSLkDDvIqumZdJ1BFj00gdVY8WHRJFct1t6YufnNik3LwVjk3jb5TMsyEAuNEtcAkiGjrHb1xzePwFLEhxq/wDUzbU8x0m1+COY42A4pm5xaq1AVTXq1l1AsKmkgRIlQFGmxbbucUYHF06VVoZSa0dBe8TfjMex4Iitg/2ycxKxyPmkFWoWNPUcvWVBUbSjMVhVZpGkG4mRvvJx1OL7dIdCJjlz8FjMGV/zVVOccrQObqGlVHh+QDS2sWRQwUkklQ0gGTt2jDYWgN0C8wb+6k+ocxACXs04iFEKNhi2oREDRJgOpQ3I5w0qhjvBxhU8Q7DYokaGxWo6k2thw06i6cnqM9F4gkqYF7xcfdjpyXFkjVc+1rW1Ai3IGYpsHpNUzCeJqL+EyBVpKhZnYsjQbESpU3F8ZmNDjFSAY0nmTpr43R1O0tlK4qT6e/GkSUPAUXGeH66WtQdale195BuO0jfbGbtOG5Hcb/ZFYMk5hwRzk7IVs1l9ChFGtTraA2i5YUyQb6tJ2G2++MzE7RpTTfmIc2ZjSDz5/ZENwtQZiBIOkmLhONPgppUa1Kj4NSpVMMzoqlF07AkNqJaDcC04zcPtmi6qd4CSNDz7+NkfV2VXDc8wDwHr0QXOck5ipVL1alMjSYAEBWg7BYtMH44Z2NwxdmkjpdSZSxDW5WgEDu/CauSuErktJNYHWhFVNJ8rbjS3UXIuMU42thcTTyuvGmoUKOExLXTHrKNVeJU9RgDc9f8A24tZWwrWgA6d6TsFiSZy+oW3M/MVGplatNHlmAAGlh1E7iNpwKcQHCAoUqlNzwAUqfRXmaWXOdq1WAZ3VAIJlUBYxA6moR/w4kyqGgN5p69VgcQ4rllSmSSzWLbx+qOir+P427jdOmXa/LD7n4MYOEQNPlyoZM26fIf1+7CbJMD/AD+1K0XXmWFn8/n+QxJwytlIGTCBOsSMYbxAIKOBm6KcIeEbsD/X8/DGjgXRSM8ENiBLgrmvSNTb9F/H0HX5YILi0ZneXzlxVGWbBaUmJOo3/Pb+XT54enJ7RUnAAQFFxF7R1xHFHswpURxVNFJhVBZmgAASST0AF5wE54ZT1V4ElR06ZVtDKVZT5lIggjuDcYHwzmkDKpvRuh0xuMELPcpKT3OJNNymcNFWzTATqsDiusWhpzaFWUweCAUxb4/0/ljnKQse9aDtVLlW/SLqus3Ei/pcgYbI3NEJyTCNUXMDpGOgoO/bagKg7RRDN8wVqlNaL1XNNI0oTYRYQd5AMCTI2viH7TXlwEE/PP170wa4jp8+fhCalefKT/I/Lb5RiBqT2T+D+D4QrA3iEKrzJ7zbGZUMB0opvBdS44q0eHqtQ+YqAfUxJxzzAXVezzWoTlZdIeSrnSD1H5+XT4Y7ahUOQHl8/pc/UZeFbeCNSi36w6j+mCDDhmb4jkqhIMFRqmq4274i0ZrjRSJiyAZsedvfjmsc2KzjzWrhz2AE78Ar6qanr139x+3HU4GrvaDXLDxdPJUIUGQ4qcuMzSVRNQGlrO6pqkgdPMAAfTFJAc4SfpP+eSvvlnmFEK4+OCs4VOUp25Cy9KsuaSooL/V3anPQgGfj5h9uMnbdIPpseeBPr/i0dlYupQe9jDGaPSfyivI/BadQUQUBUpLdJFjBI9YxyjGlziDotllU0SHs1v7FH+N8BopQfw6AD+MUDamJC3IIEx6Rh6jGtaYHFbGEx1V9Zoe+2UGIGukfdEOWeFhcuoNOmx1mSygmJjr2GExr8oyxHGUFtLEZsQYJAgaG0wl3mbg85lzSXStoAEDYTb34au0B8QtXZuKb+mbvLm/uhv8AYr4phG/qaP8AEeSs56p+ja3b78WPnLdeb4O9YKPhK+HSVdNzJPvYlv54kw2Cji3TVcuU5moSSAfKN22n3Ht+9juXvLzbTnz7unXyQ1NoaBOvz5CscIyD5iotKmAJ72sLkmdhAtO/Y7Yg6s2mwvdZo9e4e3mrWsLnQLk/PnknWlyrQpj9LEkWdmbf00n7wR6YyRto57tgeZ9ftCKfs85bOv6fPNDeF8rZc5iqtan4kBHVgxClWkD2TedM9MVbTrtJa+lo5CtdUYyHagwg3MuQo5avopJCaVYLJMsZv5jMCB1i02wbsypNDM65k28vZMS5+qDNcgvedlG5937o74L1OZ/Hhz7unVPoIb8/tXcjkHqOqyF1GBEnfoO5Pf5kDFr5Y0vdYD584/eLYJyi5TfxL6N9VEhaul9/MPKIBi6iQL3t92MXEbRpVgW5SORB9xyRrMM9nanwSj9H2QZeJAVBDUQ5Yb9NG4MbuL4zKn0klKu6GKLm8RxHMeukj3aVwbs0w6RyVYvSC2pC3qdsdO2wvxQTtVAFfUQBaevX0HWcU/uZ4At1U+zElNnLXKtGsxDuzqLSDCk9dBidI21degxn4zFbkARJPA8BpPeeUomjSNQ8gOXFX+Y/o3yyUWekzUyoJ31A7kC/8oxifqXCSI7vwin0iLhclpyxAAudsWmv0SDE0ZrKCiVSQZpo0+8Cf/UDja2biN9RvqCR+Fn1R2ioAs9z6BdX/wAfCMFODYl35URM2UOjoqMekTA+V1xVAFmtPnA+4U5PEo/yvykTVWtXKBF8ypO53BPpefl0xibRcGk0wRm4xw6Ta/gtDCNzQ8i3up+fkrVFDwBRQgHeTJAB2iNRj4YzsDlbWAOpUsRXDiaYSnl5G15tHf09/UeuOqpy2CP96fjqs90FThgTKtDe+G9xBIn3g4tzNJlpg+R+dyrg8R+FHV1zsrE2kgBvsN/lipxqzYA+h8xr5KYDe72WuV4KXmWiN4E37b7/AJtisbMNac5hSOL3f0hOXKHK1Sai+KhpggioNUEnppYAg4qZXfs1mSo2ZMi409UnUxjXZmmI6IHxvIumZqKyGZHxsIIO0YOpuFcbxgsfnzVVFppDI7golQDc6ffY/L2TggNA1Men9KoknQT880xcmZ3w81Ta5ADXC+W6kea8RBm3YYF2mDUwrmNE6cOvunpF1OoHNse9dB4SRQVVU03ISNJMmLGYB2tuMcm/CVQMxaY7itWrjMkbtwnvV9eMn/dU/wD1f82B8nVV/wDka/NTpzIyiAij0E/jiYzAWKrdjHuMuWlTjuoy1NSfj+OIEE6n2VjdoVWiAtf7XT/dL8z+OFk6qX/k6/NLeczIVJayyJ+cAW9cRdcIfA/8wVfIcQ8jmoAAk6usLE3+F8PTmwCs2hBeCOI9jC5jxGoSdNPaR+rEdRP73UD7BvjtK1So7ssPfbTv68h6DVB0mtF3e/t0W/B8z4NYCSW0kk7/AA9Y3PePTAWMZnpGiLugH1H2mf6RVB+V4ebD+v8AEY4rxs1abDxdgSJN+526xYYxm4GvdxbYdR+Ue/E0tGlH+Q6xNDUW1q0FSZ1AwFZDIiFgAQep7Yji3NhgGoF/OVlV/rKVuec4pzpCnUdCAjeCJsR8Zj1xqbMqhtHLFyUmslsoZl6ymSdhdmYzJH3+g29MbNJzbk8NSfl+g0VbmnQeQUuS4l+k8QsV02T0JEyfWD9vvxn7QrmrQc7hIAHr56InDMDHgLoNDmNmpxrBQjzGfS8k+mOYayoXZQD5LWJZGZK/LNZfGquskuPO3qCDFjeZN+un56GPYRQFoIIB62WNXM3QTmuvOdPoig/LV/MYt2a3dhp5g+qkwftqgyGo0NBPQAnSvq23y6413A13w6/STA79PLioAim2R/Z7laDKhCg32/P57/EoFlIhs3VfaeJhHeGcX0tSVX0xuB1kkkfLHN7UcXYh3h7BaeEhtMD5qmrinFWanaHWJCEkBo6WuJwBRMPBJi4RVT6CuTcaXRmaukBQKjFQLhRMqPWBGDZ3p3h435IGm7sCEcqoa+lwQNNNEvP6ovPxJx0GEwMMLmHUz3dEA6qGEhywtYp5ajqA4CkAS3tA2i4NonscUYug1rs9ZwFvG3IeHcrKNQz+2D9rq/xGqq16lOnTQBNJljUnzaFn2t9VTtinA7QecOx7ze+gEWn7DnqpVcOM5ARGjxmqgWUUhQVEKSv6MeY+v931MxTaN8Y1drqtckcTP/tp5z6rSpvaymAeH2U2bd6tF9VOUYKvla8lAVMkQDADT3ItcSZRwVN7mgOO8udIFjB11g+d7jhn16nb3hFvdAeYeErQWjFjVp6irGQNjY2mzDB2GxLqlSrSdHYMd/yEzmjK144oGMwW8ujWR+tb7SykYu3z3nLlzdfzIKjkDbzHzoVfpUlVSXMR0WAPn/O3pGNCnSaxmaofKw+dbKhznEw0eavcFqhnB0jw0vp2nsPcftwFjNoGlR/btNh+fnOVfQwwe+HX5prz/HRUpgMppodICr7RKsGGkC8yLAD7JxyznueZJWzTAaLIFz3m0qigxEv59VwYFjEibAyOomYxqbMM5p0QmMGkaoPkkWJACgj3H8Y9/wAsdJRYyLCPnz8LJqOdN7q1w/OEvoUxMLHe/X7Pli016bGlx0bdQNEugDUrovDONplwtOmYPcbk9zjicTjald5qPP8AXQLdoYanSblaP7RbMcTFRvMo1/tRGr3xv78DCoHDqqsVhmhpeFEW9B88KVmLW3YfPDSmWCBhSlCo5mmGUqZg23+71xCyTCWuDhqFrQptp0OdQ2vNx6jbr0sfTbCJVtarvDIEe3gucVqcWEwvX8PU477KS0DhCFDrzxQ+jkTUzSBYEoYn3FQPmwHpjLxDcuKa7hH2KLY79ojqrPDuGa/Mzfo28RQVMkOELqDI9lvthu2HJLc0ckuATvw6uKVGnTpr5VUC/fcn3kkn3zjk6tbtmFS+XOJSPx1AMzVJ/WIb5j8QcdFsqo00JKtElohC885KHoLQOwwVi3uNInQcuispABypqj+CzaTo1Aaumq1vljKFUbt1M9/qFeYzhF87l9NR1UiFZlGq5sY6W6Y1mtMNM8AhSReQj3D6C0844oMWoVKSNfcSEN+moOrqfdjF2k5wY8HiR89FJ8bsJU4iW+sVrmfEYE/E4sw7jDYOoHsrgBkCtUTpAC7n8zjfpgMAazU/JQru0Zch+d1Gra56YysYXb+yJpRkVzhlN2zKeGCWIkAKSSQCNhv/AEw+7ZWxALvpi/lH4TF5p07apg/tmr2TaJg7fPE27Io5pvHekcbUyx9kt8cvU1HdhJ+Zj7IHwwPUpNpw0cLeVk9L6VCmdZSNFrAfZ2wQMXUYRu+XyyiaTXfUt8kpNRdQJYsJLG5uPl78V3hzniTBue70+QpWsAbdE58RySNmHLI8lkErMAaUMtBte493pjMoVn0sPTyxoTf/AOzlXVdNZzb8NF0fhHIeUahScmsrsisStZhcyduntN/Ee5wX+sqERA8h0/A8k7WCAVz7mnhNOjWq00eqUUwFnUBAWNUNa4Xpso7DA1TaNYVLAeXzmfNbmB2ZRrUgXe5E3i1jOiDc4KwTJrJJFHrvsnfE8IScRWj+Z+6ynRu2zyQGmAPb83oTb5bDGw0NZepfp/WiHMn6bLFRKlZwlNZtOnaw98YEx2KNpsOSmwNYJK1OeZPLJUizD1BM4FxNQVQ09PurqXZmESr16yqpfXpYeUlYDRY6TAkDYxOC/wBJSa0SL2lQ37ybFUsy5lSbiIHa34YvAZSjKLcuqrJc/VaZjPEiBbvidbGktgWUWUQDdb5LOaWDdtsCYquXUY52+6upNAfKNZfjNR2hFlgC0gSQBcn3DvgDC4ZtSqA/TyV9WuWtMaq/leMZlqiEtUY6gI2F9hFhe9uuOgGGw4blFMRGsD73WZUqVHau+eC6GtYeuOTsFBeNQdThrJL2sd8KUlVqZpR1j44iQAoqD+0BbffvbEA6TASSJxeuqs0sACzRfpPQY9AfVZTpjeGLDVQpsLnHIENyGZDVVYFgKY1MQP1QQbCROMupiqdZwydR5govdmmO1xhYy2c006qjcqrj0ZDP2ozj4jFL3RdTYE86ex2xydRsPcOpQ5ShzPTIrgn9kR6wSPvBx0my2htIT3+atb9CFV1kfDGpWaHNvxCTDBTc2Xo0culKuWCFQPKkgtvczAMyZJ6Y5NrKxe6uwWafnfbVX4ak2vWyueG9TKDZykjNppi9SsoQtvDKLNv1detr79OhpVczWu6KNWkWOLeRKLcFfVWzNRfY1IiE7kKCW+MkE+pxi7RNo6+whQq/SEocQpH61UTq1Ux8Tb78EUXDK3uHsr2/SFPTsMdDTIDZQrplRVyFAb9YX9Y64ExQa1oJ1VlIkmOCfeD1BlKfiKoaslMpSgCdTlV/ncYyMG7Ni3tm0eyrcSXFKVbKwaiCCUJBI6+YJI7ySPnjdLmalIZlU5kSMw47QfhAAH2T/wAWMdrs7Wu5hEUzLVPxTJ6EyxCwfD8x/hN/cWOFhHZq7+8R88FAGcyh4ck1aY386Se9xbGjWb+2/uM+Rt4JNPaCZuYqrCuxWQZHXsq7jbpjCp3o05/j9yhsS4truIPL2XVMjxiomV1KKarlsvSLq0y5NMMNiNKk+UQDf5YnXD6YzRa/p1RWzmvxFVlMRBIB53AuOFtbjQcNRznm7irNnK/tqpf2RtFrGN8B1h++P/z7BdrsxlNuEBiT2rxPE6ckE59qaqmXIBA8BSCcaOB/5KsfzK4930N7glynTk/m+NanTk/PncqXOTLyzlwGqP1gIB6e0fnb5YydtmKjWjSFSXEthL+by6DOlaxIp+KC0b6WIYx6wbYrwpD2tB8EY0nJI5Jj5qz9TMVKI0ikugCjQH+zpmNOo7amAnvAHcY2M2WYPih8qVcySSoMezPzvf4QfjilxL3K0CAr3CODCs3mJCAXjcnsLEYEx9XcARqVA1IC9xngZpsvhanQzFvMD2Mb95xDD4jftgwCPnFOyqOKLcq8GKMz1pWloPiKPaKCHI9CxVU/4/S5VCuzfZGGSB4TYekyoPfmsEQpZrWteqx82tHJH6pDTIAG1yoFht6Y1oaHNaOqoMwSmyjn1YmbSbfHHF7ztEFIhWxtvPvxIJltrX0+zDy1PCUvrQMyD88DEFKF4ZodJ+X84w9wZCUJez+RQ1GGkDrPXBBquJzEyeq3aTWlgjkt+E5TQKygBmNN4MwAIJM29B7z78amzWCpUzE6RHU6XQOOGVoHVBlH6OsCBJ0KCTYCdZ+PkA9xODHtImVU06Qnfh2eWoiETJtp6ztHun5453FMy1D5+ape05oSxx7MGrUYqbLZf5x0gm/XGw+qcK1tJoEwJPXiPBEYejnbLvJC8nk2aqs+aCDB6xeN+u1sU06jqlRuY8Ve9ga0wjnMnE2qUl1keaSoUQImAOv7OtpJJmn0FtGs+nRaGM0CCo05UHBqbvUDTamlSpfYFadjHfUqD4DDMbFBrjyVtR81HK3ypnPLW1Dy6y87gEi41C0woxk40NdTbBvPv/irrgyEN4LNbNtViBLm/QxAHvAP2YteQyiSOEBTf2GQqgyzklZuCQY/HEn4+oRDTA6ImnQaRmVnhnB2Zx50Q609ub+1YETvtBgGdxizCE1HkeKjX/bEwmqrmWTMIg/u0ZKj22AirBMRMCIk/fiqng61HFAm4M3HWRdEsqYU7PLWj9yZMi+vA8o+6XuGofEgzLFTPTynWZ7yQMaOPO6pud4edlkh3ZVfidBaud0zZigb4Ksj32j34CYzJQBPBs/cfZWscQyyLcx2omFJggT+yJG1vQD44zsDUAqySoUruhAeGZpVq0rH+8Sf4hjYr42nuXMYJJBHmEQ2i7MCU58UFE1K5qlg2n9FEAT1JndYESOpj3ZdNlapTpbkAiIPr5HvQmIpt3jy8G+nkux8M4XSqUcpUalTYihTGph5o0qQPUT0O2C6lSu14Yz6STN/KFcxrQ3rC5BzY1I5nOks3jDMsEUCQRqIM+vb3YBrUa36ppDeyYM9wHwrq8DjQzCNbmEAOm9wSTFuv3S/zww8SgomRRWR2uRFutjM4KwThNR5Ni4/Zc48GAOgQA1gBAUk9zjRdj6bRDBJ5m3z0VQoOJumTg2dbLLS10RUGY3uJmf1GElCq6WMz27wHjc1RgqVBqPL/fVMG079FR4xkPEz1BSbVWpqf4gv3EYBwrojvVlAg0z0lVs3xBnqvWM6nLtvEagQPgAdvQY3qjcsBUhDQCb4pL2t1MKwAnRNHLtJoLADQwtJ3I6gfPAm08TQqNDW/UL9OqFcCDdMGXCBlWpUFIt/dlk8hMwAzzYkmwAY9TFpxSOwXi8agaxzhWMolwlRVE1LVSbmm82/ZHi//wA4+ODtlujEs6281UezKBU6GyyYYjUJsQDNx1jfHUV3BjHO5An0UMxR/wAaDeTjhwFNXMvn2X3dvycSDi1NCsjiS/kYszBRuldmvufn/TDAq6Fqsb/bhZkoQ7iGZAaSbRixokLTw1QZADwUfDc6TUKKQPEUU7ifaZT09VA+ONHBVtxJ4n01uqMWN5bgFrlwEf8AS+RlYq8jVfaYiw2HvgzcQQMQHkGoR3gd3zh6KtrYHZVz6/TpaBSZqhW5JH6wM9enxPXGfigx7paUmgh4ceBHog4zJ1Fqp3YmZJud/dhnuz6Iik8Srq1qcqUcAzcjcdRHrbCoOLHhztArK5GUwo+O5pKgXSp8thHQQAPkFAw+9L3FzuKCpjLqnXh3Lxo0BVBBLDQwuQU1I1rAqxC7wRcj1xo1cV+1kAsBbnMcfFNuu3rx8EEPM1APSpojfVwVLsw/eliF7abBfWcc/wDp3RJPDzVxuIVnO1si7Va9KvpqECKZpkao3Mgkez0IFxvc4egXsp7twOvoo1GyEtNXXxT63wTHZROHPZAVnO5pVBVjZlsfUEED+XxxfhHllQO4cUsSAWwpsjUetmVVKhYaCoW4k6PDJ7EkktO8D0xoUMXnrgus0GfK6AcwhhAF1d4rww5V/O6nUALSIkSRDAG3cSPXDbTrtrMAbz/xVtpOGqr8MNCrVUF6dNV1FmZtPnmQQQCL7EH54pYQ6lHREZSAtOJ1AA9Ish6alYMpO4IYGD33xmbvK7uVbWFrp5Jfy4BMWnFrpC023TZwriCBKi5qmKtBVURq84YkexeZCmZ9d8Myi8fuUXZXT4HvVNRzScpFl0Hh/M+XTLr+nVjTSKbVZFRBEANTUAVCBsfLt1uTN9aXNfVpHM2fpPZM8Z4DvDoVAYQCA4Qefz8JD4vm8uGepTNRnYsz1ammWY3kACAJmwAHoYxU6rWrOG8s3+ISDgDDNeaWOILDs2svJBDNuQRODKjA0DLorKTidVrRuZxRKuhMAzesgn9Synrcm3uAaLXvfbFuMxBqU20+UeyzajA0mFqUc1qdYKzeFBWxPmYeQ7batJvvIA3xPZ+GBIc4wNfAJw7IwgcUPPB6hr06DKyPUZVAdWBAJ9orE6QAT7gcH42uxzJpOBk6gg9+ilQbftDROOV+j8wNNakwJPtQkxEwdbYyS0zcovfDkmbl7lSvLB6GXKop0EQA1vKF8pWJgElTt1BnGk5uAsQy/G09/H7rMdSqF08Et888s18rT8eo1EUKldEqojMwQkzPmXcAe1Mj3bR2hUw9drXNaczdDYEjlbh0V2HpuZIOh4Ia+ZCs4Dal01VUiLyrKNvf9+MrZ7T+ppxzCre3IShWRU65MwPvP5ON/bDjToZf5W+5VTYKKfWD2Ij898crkU4XjmNtx7owsqULYVD6YWVKFQYnrv6fnbE8qthaNHfr+bYcBIBQ1KS9p36D7sSTqI5SSCJWCCD6gyD88SaS0ypB0LfNGs7MzVbsZbSCurpJAbSd+2LTXJEQnDgNAtUyptf4fnpihRlQ1sqOon839MSBKlKj+qKLgCPdEemHkpSV58v8PfhJSnfJ860kRE8Fm0Ko8zWYgRJ6/b1uDi8VzEFvqryKWocfEf2Uk/V+0BZt6DoJ6264pVNlgZWcKUpUbcOHfD5inFQhZ+pj0Md/64WZIvJ1VrhFXwq1N2FtUGOg7/n1xOm4NdJUmgEwnPnGvlq2WP6ek9RSCgUksLRpI0i0Wsd4OL6tWnUFjfuKsOGqNBmP/Zv2K58crN9I+WBZVQKjbJttGJAhLMFqcgRf7sPmUhUKlCkG6k7TBvA+zoMMNZSzEm5T1XyGTqIagrIo0Ef3g8Sdp0GCRPTeMGvqMcIzJg08khmlNjq/Pv8AngHRMoWyR6A4kHKQfCylBxbCkKe9tClSkw2t8MRsqiQmTl/mGqatOnnM3VGXkSRYjTJQah5gNUbHphYh9WpRcxgBPI6KTMuaSqLZmqlapWWqzsrBaVZ6jhgPMoadyYixsJNjFrmsyNHZA6DQHikTPFM2Z45kstSOXpkZnMPpqVs0ANOoXAS3mAk7bTuTYOHQZVTyQEycD+kFqgp5YUCCtNdTMyJCrCyxdgvY737dpCoZuqqZc4fhN3EMkmZy7UKoy9ai+r/aQwfaVsRKk+0GEXw5uVeJC4NSYpSO9k8qi8+nuC6m9y4HwlUU6wqHh/nuqyzeWUWWz76ZKgrMkwbA7bdL7nsMG42pUrtlxtM939Jbpo01REPN7fOPz8cZKhCmUj7Np9+EU0LHiDuPt/HDJKAkdP5/H8+uEpLxYe6Z7/ZhJLw0ne/52w6S1EH0tufxPyw8J14gfL8/k4RSWoWe84ZJeI9Rsbf0xJOtT69O+ElKwaRO3X3fnvh0pWSLRHa8YeUpWoUj+V/h3wpSleF/ybfd+Th0lGojv9+GlPK89OdsOlK8EYC0T+f6YUpStTA3APT8+mFKdalRhJLemCI6/wAsJNKx5vyP59vz1w6dZdDF/uwkyx4X2+7CTyvIP5fn34ZJbIv4bYSaVmO8fLbCSWh2G0e77cIJwspTG4AB6XwtRdIEjRYekD69QCZg/OPycNYaJ8xPFbaB1jCUVIAD0+d/z0wimjksimouFANugwySyQbFTBjtcHaR2PqI3jDFoOqk12VR8Pp1aL60qaTva3qRAI8p7dsENxJAhIuBV1ACeg9NgPQRYCNhgYyoKQRNo9L2+cYUplhlPu+eI5kl/9k=" id="789" name="Google Shape;789;p47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realty-ask.ru/wp-content/uploads/2014/01/sut-voennoj-ipoteki-2.jpg" id="790" name="Google Shape;790;p47"/>
          <p:cNvPicPr preferRelativeResize="0"/>
          <p:nvPr/>
        </p:nvPicPr>
        <p:blipFill rotWithShape="1">
          <a:blip r:embed="rId4">
            <a:alphaModFix/>
          </a:blip>
          <a:srcRect b="0" l="0" r="28388" t="0"/>
          <a:stretch/>
        </p:blipFill>
        <p:spPr>
          <a:xfrm>
            <a:off x="2064193" y="1649691"/>
            <a:ext cx="2010249" cy="2178348"/>
          </a:xfrm>
          <a:prstGeom prst="rect">
            <a:avLst/>
          </a:prstGeom>
          <a:noFill/>
          <a:ln>
            <a:noFill/>
          </a:ln>
        </p:spPr>
      </p:pic>
      <p:sp>
        <p:nvSpPr>
          <p:cNvPr descr="data:image/jpeg;base64,/9j/4AAQSkZJRgABAQAAAQABAAD/2wCEAAkGBxQSEhQUEhQUFBQVFBQWFBQVFBQVFxUVFBQWFhQUFBQYHCggGBolHBQUITEhJSkrLi4uFx8zODMsNygtLisBCgoKDg0OGhAQGiwkICUtLCw0LCwsLCwsLCwsLCwsLCwsLCwsLCwsLCwsLCwsLCwsLCwsLCwsLCwsLCwsLCwsLP/AABEIAMIBAwMBIgACEQEDEQH/xAAbAAABBQEBAAAAAAAAAAAAAAADAAECBAUGB//EADkQAAIBAgQEBAMHBAICAwAAAAECAAMRBBIhMQVBUWEGEyJxMoGxQlKRocHR8BQjM2IHcoLxFpLh/8QAGwEAAgMBAQEAAAAAAAAAAAAAAAECAwQFBgf/xAAsEQACAgEEAQMCBQUAAAAAAAAAAQIRAwQSITFBBTJxE1FhkbHR8BQkM0KB/9oADAMBAAIRAxEAPwDzsGPeRtJKIESQhFEZFh6dOAhKkmKcMiQoWRsCqacGyS8ywTpHYyplitDMshaAyEa8lGtGAxMjeSIjWgIaTAkIVIAEUQirIoIZYhiCyeWWaeBqFc4Rsv3raW6jrI+Qcua3p2vCwKzLBMJYIgmEYAGgjDOIMiMAcUciKICaQ6SusMpgAcRXkFMV4gJkwNSSJg3MABERRGKAFYJCKks+TJLRhZEFTSWqdOSp0ZZSlEANUkgsOKcfy4gKzJBssuFIJ1gMpOsEVlp1gWWMYEiRtDFZHLGOgdoxWGyxwsBAAssYPCvUYKilmPIfzSX+D8IOIcLmCDmzaAfOdDwjBIj+WjrmvdqguQwXfLzOpFvnK55FEko2cpWwr03KOpDA2I5zpeA8GVSHr5S9iVotysLh6h5AC5tNTGeHwjHEGqKluZ0IJNhdTqbTG81aZcsy3a5Yk3GXkD2lc8l8IlGJ2PC6wLG1TSxykWUfLMLj572lXxPRLYcZQpLVLKQiqSADfMABc97TmqPiqjby6akjd6h0zWtsNwNJ2XCuLYbEJ6hb0lVsGOpOp3Fr+8qi3F8k2rR5/X4aVBLMgI+zmGb8Jl1BO3o+GqNSqRUrhVJawQFjuAlr/O5MxuO+H6tKoUpq1RFF86qTYc85toe01RyRfkpcWjm3gyIeott4FpaRIRGIGKIYhCpByQiAMIiIyx4AMZAiSitAAVooS0UALwoyQpS4KccU4iJXSnCqkIEkgIARCxFZO0iwiAE8A8O8A8CSAGDIhWEgYDBERASdogIDB5Y6pCWh8FTu4OwB1J5d4N0hFivj3WitFQNGOgtfWxJJ+Z/CaXDcUtMeoZmIsLkWGtz/AO5QocPCM7uwyqTY6225dZDBocVUy0qbso0Lk2vfc6bTNLkuiXMf4gz+n1EG59RvlPv8py9fFeY5ABKg6X0HuZ6GfCIKDLYfvMDi3hl8OpqEqV6aA/Ic4RaG4s5nElVA+E9r8+4ENT4o6hbsdB6QByI2sNpKnwhcQfSjbaunI/dPfnIrwBh8NTbNodCrLrY++slwKmW+G4PEOpcuUBJuxvmbsq8hOw4Hjn0RmrEggC7nVbWN1It8pyGBuiEOGuPvOwv3FtJe4fjRe91GuxN/beQkhoj4mwQpVDl2a5Glra6giYZnouJoLjqVqlSmrp8FSwGnME8557UWxI3sSL+00Yp7olM1TBSQjGOJYQHtHEQivACYjiQBkoDEYrxSJgA8UheKAHT5YssJaRMiRI5YrR7yQjAgRBuIRjIExAAYQLw7yu5jGgLwd5J2kLxEiUcSKmSvGFiMJWxrUqa5QPUxN7XOgsfbeDvD1KqCkC1rqxyjmWNrA9v2kcnCHFWzS4Rg2xLg1AclMagaAtyX6z0DA4EKirT9CgbLYfUbzA8PVLLlKkNmuwtoTYazqcFfL2F5ju2a0qMjFcPyMfXiFGumQ10YnnZdR7aTOq+HDVPqLLTsc58oU2YH7IBLMPfSdcim/wBJVxtWykXHS17yV0FHLNw+nSXy6FJcvQu6e5J5mY9XglZGJZVfNY3WoDZO2axNum86OrhyST/PlMziqkLa9ve8rUuSbimjn+LcMarcq2oW7KD00Gv4CQwXhYMmYnUbroD3s0LwkOKhILE9z6dtASZqnHqmh1zEXHLp8pa20iiuRUcOgRUJZhYqbGzi45j7X4TmuMYZKb5abORbXOBcHtbcWmziMb5dULmYKT6SbXHVT2lHxFhWz+Zb0mwPZrbe0nhb3UV5FwYwEkBHUSYE0lJAyJhCIgsABiODJ5IxWADEyBMkwgzAYopCKAHYNBkyTmAdpERMtGzwJeQNSABy8GWg88YtGA7tK7tJFoBzGANmkSYzRCIZNTHvIiIxgSBlWvUHnU1O25/Hf8pYWZ/FFJrUQu5Kgf8A2in0Ndnpx43Sw1JS+9r2GtpTw3/I1J2AAZe5FpzXG8XVVhTprdmOXa/z9pl0+B4pq2Xy6hFwGcqqqTf7HUTJGCqzU5NM9WqcZZkLICQBuP3nAcY8W1bkU7DqTrO+wKeThGTe1xOOxHhNK12DFSdxa47m3WQi1fJY064KfCeN1G9T4lSfubTojxH+pTy3ADgelh9rse85+t4LpM49VQLb4FpW1AtfPvNrC8BegqgOXAOhYeodNRvHPb4IwvyZdQGgPVza57fvMniuKDE2PK49p2XHMGKlIm1mtsNvw5GeYiqc1vdd9OdzJQ5IT74OvIFWmj/aFr2620J7Stxy/mC/3F+ekDwrE5NMwbUA2va0t+IawJS24Uc9vbtLMfuK8ipGVHJkbxpoKAgEnaNThQIDIZZEiFIg4CBOIBxLhWAdYDARSdooxHTO0q1Xk6rSrVaRATPIZ5XZ5EvAC15kReVQ8cNGAZngXaMWkWMBjExBpAxwIAFBjmQEcwAkDDYTAB69CpmUZaoGW/qI+8B2NvxleX+HpcFgLtSZXA/12b9JDJxEsgrZ6dheGUyC2QZm3PP/API2IwiUhdV9R0udTrKPDeK5Rqd9tesx+J8bas1XymGZBZBuLncn6TCa4o1sZiaS0Ddxc8veZuAxwQBjqvvrPN8TQxgBNVahzHle2vIATT4L4fxYyvUzClvlZiSe1uUseOl2SjK+D2DB4hHXMrDKZkca4hlPptacbW4i+GqC3+N/wDdul4etj89u8hXBJKjTJaqCRyBzdxOJxHDlFWmjKyq43GlyPiIJ9wJ12GxeXbnIJVpuXLKHKmyKLE3+0R93aCk0G23Zgtw3+mud7uSt/ugHf8pTxeKNRrta/YWmnxHF+fVZRcFFtbv8Rt13t8pktTtNWHrkx53ciAMmIwEcS4oLFJYSCpmFvAZExrSUQjERMr1ZZaVqsQA4o8aAG08rVIdjAVDEIp1BBkw9QQJWMCN44MfLGtGMleMY148QDWkkitJ0xAQ+WPlk7RWgMFaWuFYvyqqsdr2b/qdDBEQbLBq1RJOuTquI/wCvPQex2mBwyp/SitVqa9uvSTwOKNgpN7fD+0fjeCNVGFPdkzW6kcpicdr2s1RlasB/8yaprUxFOj0VaRcge9jrM7iPiRMx8vGV31WxKFR/toROMsSTblvI+WbzR9OJS8sjssH4g869KoQ99mtY3HbrNl/Sqk72nJeE+EmriFNiEpjOxtvyUD3P0nW8VpElVXkP1lWRJOkaMTlLshSrksNdBqflrC4tqgwjV6ZBIIDWUAhGG9/e0BwygfMF9gD9J12BwSVKVena3mU2BttexsbSu1ZbktR4Oa8O8VFTLnAP/Ya6cu49p12J8N4esgdWameeVSw+Qnl/AMUUC5tMpIzchY6humvOeqeGcbRxCkq+oHrKEgqRve2997yUm4y4Mqg5Rujj+NcPp0iFRyx53FpmZJu+IqSiqbMzG+7dOW8yck1R6KCCx7yeWQIkgHvGLRpBoCHZoBjJmDgIaNHtFADTJg2iLSBMQEHgoQmDMYCMgZIyBgAwjxpIQAkIZIFTDpARO0laMslAZEiRKwsVoDA2t8p0HCmz5TzF/wBjMO0u8KxORxfYnWVZY7kTxypmhQ8JUy9dkF1r6209Dcx+OvzlXh3/AB7TDE1QSBra9gfea3EKdZbNh2tf8D2mRWw3EKn+Ryq9BfWUKbfk2JR+xpVSiWp0gotbNl2JGyjsJTxo/vMLbKo+dpewHDPJXPUO215y/FONC7sPtE2+glfLZaqLuGxQFbINyp/KdJwavlYThPDNJqjvUPt+M7bB1cltLgbyM+GHuPPvHHAzhsQ5W/lE301sx1KnoJa8DcQFAswzZW9LXNr215TtaaioHarYqcxbNqLc7gzn/DvB0xGLSki5aOcu3RaSm7E/znJ/U3LaadFjSbnLpI3/ABBwBlcmmTUuFYqbZgHFx7zn6tIrowI99Jscbx718TVelfKxAW2llUWUjkNBLmEZ3FnCPpY3Y2+dha8sWenROXpClBSTp10cuRIMJ1mK4IjD05FPZiPrp+UzsT4cqDVCrD3AI/O0vjliznZfT80OlZgGNlljFYKpT+NCO+4+RGkDJ2mY5xlHhqgLiQEm8iBGVitFJWigBpcO4XVr38pC1t9QPlcmVMRTZGKuCrKbEHcGOvGqlGmVTa9zDVcZ/VUjUt/cpgBurJ172lW9qVNF30k4bkykZAxiZEy0pHJkTGvHEAEBETFImAiSmHQyqIemYAWhHEGpkg0CQWPB3krxDFaOBD4fDZtSQqjcn9BLNTFYdNfLZuV72+dpVLLFcG/B6dmyrclS/EvcG4w9NGupZRzte0BU8ZqCSbnoAPr0mSmMyVV9bFWPO4+TDY+4i8SYEH1ga2/GZ7TZbqNNLT0rsrcd8UvWFtl6Tmarlv0Em4lzg2GzPfkuvz5SylFWU774Op4Fg/LQDtc+5m8lP03JAHUzMo1AqFmNhuf2lEPXxtQUqK+ka6kKoA+07HSZ3bZq0+B5OekvI/EeINU/s0bkM1tBq5J0A7TdFIYGg1EEHE1QP6hwf8acqKnr1j4ZqGAUiiVr4kizYi3opX0y0RzPeYrm3rfUk3VSbkk7lupg2oKl2djBgU0uKgvzk/2/Ut4Yadjy69zD1AesBhzYXbVj+Q6RzWvKjqUKs1hub8vePQrcnJPblKzVMznoNB78zJXhY6TNqiEA0UW5iV8bwGnVXNR9D/cJ9Ldh0MpUMUV/aaeFrhtVNjzX9pbjyOJg1WkhljUjjK1IqxVgQQbEHcHpITt+JYFMULGyVgPS5+1/q3b6TjcTh2RijghlNiD/ADaboTUkeS1Wknp5U+vuCvFHtFJmQgAL67bH5xuDOaVfLsp9LX+6ZGaeJ4c7Cm4U3ZB22lObqzVpuZUUcVSyMy9CRAmbvE+Hl6QrLqyALXXe3Jag7bA9Jh2lkJblZTkhsk0RMQkssQEmVitFaPEIAMBCoIyiEUwAkIoooDJLLmFoj4m+Q6+/aVqCczsN/wBpNK+Z/pM2bJXCOz6ZoVlf1J9fqWa40lEi4IO0sV6kFRUkzGelddIr4Vcwyt8SEfgNQZp4SpmVqbbrfKd8y7g+8o10KMHG2ze3IwPFKvqBS6m17jYnqDJpmPWadZYfBk8Rw/8AcI7zXoBKI6DS45nSUcNUerUFwCRqT2HWWcRhM7Fma/8Ar/NhLZT8HKwenTlK30QqcYLGwBYclA0lqk9Qi7EJ/qoBPz5XlShVBbJSAB3Z+SjnbvNHhtLO/wDqu3c9TKZHawQpUui/QphFzNy2H83MWHQu2dv/ABHSWDQzm5+EbDqessESs3Io4lrC/XSBL2se0PjRsJSrNYe14IiwtM2sO0IzayklfX2C/SKrW/uW7XhQbuC4WjCoRqNIA1I6PAd2beF4gtSyucr/AGX/AEMlxTCecAr2Wqo9D8mH3WPToeUxHTmJbwfE7DJU1HI819uo7ScZuLtGXPp4ZYuMlx/OjGq0ypKsCCNwdLRTr0qsQLBWHJrA3HKKav6j8Dhv0N3xMseCuCUSqtVQFiM12F9OWVToPedBj+HKyN5dmKgnLzIHQD6QWIQvTDUbZwD/AOQI2vPOcVx+vTxJ80NSZTsbjbmJXJuZzYJR5N/ga1HqFqa3pqcrlvhN91aNjfBgJY06ygEkopBsL/ZLcveVMR42QXygXbVwumZvv/SZHF/FlS1luMw1JBEIbo9FmVRnywGKwj0mK1FKsORH06jvATWoeJf6nCGjXsaiHNRfmLbrfoReZN5shK0YZw2sjHAikgJIgSWSAkRJQAkIbB4V6rrTpqWdjZQOpglW9gNSdABzno3BuEnhmEqYysB55XLTU/YzbX7yLlSLIQc5KKPP+LU/JdqVwSjFWI2LDeU8K/q/CV6tYs7XNySTfvvJ4Q+r8DOfJ27PaYoqEFBeDToU8zHtLLUrQOAay36mWWa8rNPgr1xpodeX7HtM/wA7kUPy1HyBmmKFz25zI4vxoJ6KWrdRrb2kkrKcklBW3RN66Ugb+lm32vblKNSs1ZhTp6KfibmZWwvCqlUF3zDXT7zE/QTYwuCagAqgNWf4Rypjqe8m0l8lOOU8naqI+LVaYXD0R6jbOf0JmrStRQKLE8+nzg8Hw4UFLMc9Q8+56TqeFcPp0wtSplKsEYswFl9NyM2w17Spsty5o4I2130jExWBrgUzdz5ilgFsLW3FrdLH5ypUq1KX+RWsCBmtsbXAPI6TtmxQpBqnqqUlVFoBQD6XFrEjlcDUyvx7AA4Jlb41GcnndQLD8NLxbjDD1KaklJcNnJ4qsLK24Mz8TV1PcfWZ7YgroT6G/I9RIPjATY6G2nfsJNRZ05Zl5C02u7WP2V+kbzf7gv8Adt+BmRVxRBJHI2Num4+snRxWax7kSzZwYVqo3Rv1HtbX9YVHvyPz0lYtfLLCLaVM3xZNapXe1oRlDjSRtJLRI1EiWKwGdhpf8zFLgbtFCwpG14n41/Rpaicy6jfVL9T0nDVuNriFIr3P3WHxKexmVX4hUYtnYm+4MpMek3RhXZ4Z5L6GxJINr313loYksuU6jTfl85SC9YdJZRXudm3wmiMrEAk3A/K5FpbWZWCx6o1Iofh1boDf9p0NTDZl82nqpAYjmubtzHeKM6dM05dK5YlkhzXZVtHjGNeWnPJXikLy7h+H1D6sjED84pSUVyXYcM8slGKO8/428MZiuKrLdb/2R3A1qMO3KD/5R4+Krf01Mgomrka3fpftec02LOGB8mrUW+65zbX/AFvOfxGJJ1v/ADvMc825Uj0el9KWnyb5yuuijiSRZv5cQuFq3IIlevVHylbB4gK4HWJRtF88yjPvg6TB1fSJdpVBudpmYQem/vJ1atrD5n9BKmjapcEuLYw6U00v8R95U4dgVVizanrCYfDsbsQSzHQWNz7CGo0SLg6629u0fSK1HdK5GquIQLmY2A1lHDFVBrepmckJm39/aNicLnYLyW34w1RnU6UgbCyG/wAPe0gaG35GxmINst7nn7md3wi1fCrpoUAIIvqAVuRzE83W5Z+diPymlwd2qf2hUZNC1P1EDMPiU26i4+UHHgw67F9aCd1R2H9ZSWmQ1RWbzLUkQsD5dwMpVdDcG1z1lTxHxy9GotNXNlVXuhHlhxoT1OhFxpNOjTV0L0/SHRSgAsQdbnrbYfKc14h449NqtFVpt5igFlJNtLEBbkXg2pNUjj6fG5ZKq6dnF4s+g366fhMWrWuLE2I+E/pL/F8WFIQa5dW9zvMbENc3F5qxxNmtzK6TFSxOpzcxaPRYqSOR1ErOIlqcj/6l9HKWVp8na4WoGCnqBNRQJxnDOIZfSduR/SdNhMUD/PzmLJBpnpNJqY5IluovyH80EIl7aSHmA7w4bpKjfEiap6RSeaKIl/04nio9ZlAxRTpnz5DrGxHwxRQH5A0/5+M7rgR0Htb5W2iilGXtHofTP9vgFWGp9z9YMx4pqXR5rJ72WeGD1H/qZc4RUPmHU7HmYopk1HZ6r0Vf2r+Stxbn8phVTFFKInQ1PRn1jM4H1D3iimqB53P7l8naYX4B7frD4dRqba+YB8so0iimX7ndXtR0dIZcBWddHzhcw0bLppm3t2mLwf8Axj3MUUlLohpv8k/n9iWGPqb3MKrH16xRSvybH0ZGD3qf9jGqGzm3aKKSKX7GL+rqDQO4FtgzW+sDTOhPO0UUUStLlnOPufnB1oopsicTP2yoYMxRS1GFhKRnQcJOgiilWXo36D3o6CgZapmKKYWengPGiiiJn//Z" id="791" name="Google Shape;791;p47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QSEhQUEhQUFBQVFBQWFBQVFBQVFxUVFBQWFhQUFBQYHCggGBolHBQUITEhJSkrLi4uFx8zODMsNygtLisBCgoKDg0OGhAQGiwkICUtLCw0LCwsLCwsLCwsLCwsLCwsLCwsLCwsLCwsLCwsLCwsLCwsLCwsLCwsLCwsLCwsLP/AABEIAMIBAwMBIgACEQEDEQH/xAAbAAABBQEBAAAAAAAAAAAAAAADAAECBAUGB//EADkQAAIBAgQEBAMHBAICAwAAAAECAAMRBBIhMQVBUWEGEyJxMoGxQlKRocHR8BQjM2IHcoLxFpLh/8QAGwEAAgMBAQEAAAAAAAAAAAAAAAECAwQFBgf/xAAsEQACAgEEAQMCBQUAAAAAAAAAAQIRAwQSITFBBTJxE1FhkbHR8BQkM0KB/9oADAMBAAIRAxEAPwDzsGPeRtJKIESQhFEZFh6dOAhKkmKcMiQoWRsCqacGyS8ywTpHYyplitDMshaAyEa8lGtGAxMjeSIjWgIaTAkIVIAEUQirIoIZYhiCyeWWaeBqFc4Rsv3raW6jrI+Qcua3p2vCwKzLBMJYIgmEYAGgjDOIMiMAcUciKICaQ6SusMpgAcRXkFMV4gJkwNSSJg3MABERRGKAFYJCKks+TJLRhZEFTSWqdOSp0ZZSlEANUkgsOKcfy4gKzJBssuFIJ1gMpOsEVlp1gWWMYEiRtDFZHLGOgdoxWGyxwsBAAssYPCvUYKilmPIfzSX+D8IOIcLmCDmzaAfOdDwjBIj+WjrmvdqguQwXfLzOpFvnK55FEko2cpWwr03KOpDA2I5zpeA8GVSHr5S9iVotysLh6h5AC5tNTGeHwjHEGqKluZ0IJNhdTqbTG81aZcsy3a5Yk3GXkD2lc8l8IlGJ2PC6wLG1TSxykWUfLMLj572lXxPRLYcZQpLVLKQiqSADfMABc97TmqPiqjby6akjd6h0zWtsNwNJ2XCuLYbEJ6hb0lVsGOpOp3Fr+8qi3F8k2rR5/X4aVBLMgI+zmGb8Jl1BO3o+GqNSqRUrhVJawQFjuAlr/O5MxuO+H6tKoUpq1RFF86qTYc85toe01RyRfkpcWjm3gyIeott4FpaRIRGIGKIYhCpByQiAMIiIyx4AMZAiSitAAVooS0UALwoyQpS4KccU4iJXSnCqkIEkgIARCxFZO0iwiAE8A8O8A8CSAGDIhWEgYDBERASdogIDB5Y6pCWh8FTu4OwB1J5d4N0hFivj3WitFQNGOgtfWxJJ+Z/CaXDcUtMeoZmIsLkWGtz/AO5QocPCM7uwyqTY6225dZDBocVUy0qbso0Lk2vfc6bTNLkuiXMf4gz+n1EG59RvlPv8py9fFeY5ABKg6X0HuZ6GfCIKDLYfvMDi3hl8OpqEqV6aA/Ic4RaG4s5nElVA+E9r8+4ENT4o6hbsdB6QByI2sNpKnwhcQfSjbaunI/dPfnIrwBh8NTbNodCrLrY++slwKmW+G4PEOpcuUBJuxvmbsq8hOw4Hjn0RmrEggC7nVbWN1It8pyGBuiEOGuPvOwv3FtJe4fjRe91GuxN/beQkhoj4mwQpVDl2a5Glra6giYZnouJoLjqVqlSmrp8FSwGnME8557UWxI3sSL+00Yp7olM1TBSQjGOJYQHtHEQivACYjiQBkoDEYrxSJgA8UheKAHT5YssJaRMiRI5YrR7yQjAgRBuIRjIExAAYQLw7yu5jGgLwd5J2kLxEiUcSKmSvGFiMJWxrUqa5QPUxN7XOgsfbeDvD1KqCkC1rqxyjmWNrA9v2kcnCHFWzS4Rg2xLg1AclMagaAtyX6z0DA4EKirT9CgbLYfUbzA8PVLLlKkNmuwtoTYazqcFfL2F5ju2a0qMjFcPyMfXiFGumQ10YnnZdR7aTOq+HDVPqLLTsc58oU2YH7IBLMPfSdcim/wBJVxtWykXHS17yV0FHLNw+nSXy6FJcvQu6e5J5mY9XglZGJZVfNY3WoDZO2axNum86OrhyST/PlMziqkLa9ve8rUuSbimjn+LcMarcq2oW7KD00Gv4CQwXhYMmYnUbroD3s0LwkOKhILE9z6dtASZqnHqmh1zEXHLp8pa20iiuRUcOgRUJZhYqbGzi45j7X4TmuMYZKb5abORbXOBcHtbcWmziMb5dULmYKT6SbXHVT2lHxFhWz+Zb0mwPZrbe0nhb3UV5FwYwEkBHUSYE0lJAyJhCIgsABiODJ5IxWADEyBMkwgzAYopCKAHYNBkyTmAdpERMtGzwJeQNSABy8GWg88YtGA7tK7tJFoBzGANmkSYzRCIZNTHvIiIxgSBlWvUHnU1O25/Hf8pYWZ/FFJrUQu5Kgf8A2in0Ndnpx43Sw1JS+9r2GtpTw3/I1J2AAZe5FpzXG8XVVhTprdmOXa/z9pl0+B4pq2Xy6hFwGcqqqTf7HUTJGCqzU5NM9WqcZZkLICQBuP3nAcY8W1bkU7DqTrO+wKeThGTe1xOOxHhNK12DFSdxa47m3WQi1fJY064KfCeN1G9T4lSfubTojxH+pTy3ADgelh9rse85+t4LpM49VQLb4FpW1AtfPvNrC8BegqgOXAOhYeodNRvHPb4IwvyZdQGgPVza57fvMniuKDE2PK49p2XHMGKlIm1mtsNvw5GeYiqc1vdd9OdzJQ5IT74OvIFWmj/aFr2620J7Stxy/mC/3F+ekDwrE5NMwbUA2va0t+IawJS24Uc9vbtLMfuK8ipGVHJkbxpoKAgEnaNThQIDIZZEiFIg4CBOIBxLhWAdYDARSdooxHTO0q1Xk6rSrVaRATPIZ5XZ5EvAC15kReVQ8cNGAZngXaMWkWMBjExBpAxwIAFBjmQEcwAkDDYTAB69CpmUZaoGW/qI+8B2NvxleX+HpcFgLtSZXA/12b9JDJxEsgrZ6dheGUyC2QZm3PP/API2IwiUhdV9R0udTrKPDeK5Rqd9tesx+J8bas1XymGZBZBuLncn6TCa4o1sZiaS0Ddxc8veZuAxwQBjqvvrPN8TQxgBNVahzHle2vIATT4L4fxYyvUzClvlZiSe1uUseOl2SjK+D2DB4hHXMrDKZkca4hlPptacbW4i+GqC3+N/wDdul4etj89u8hXBJKjTJaqCRyBzdxOJxHDlFWmjKyq43GlyPiIJ9wJ12GxeXbnIJVpuXLKHKmyKLE3+0R93aCk0G23Zgtw3+mud7uSt/ugHf8pTxeKNRrta/YWmnxHF+fVZRcFFtbv8Rt13t8pktTtNWHrkx53ciAMmIwEcS4oLFJYSCpmFvAZExrSUQjERMr1ZZaVqsQA4o8aAG08rVIdjAVDEIp1BBkw9QQJWMCN44MfLGtGMleMY148QDWkkitJ0xAQ+WPlk7RWgMFaWuFYvyqqsdr2b/qdDBEQbLBq1RJOuTquI/wCvPQex2mBwyp/SitVqa9uvSTwOKNgpN7fD+0fjeCNVGFPdkzW6kcpicdr2s1RlasB/8yaprUxFOj0VaRcge9jrM7iPiRMx8vGV31WxKFR/toROMsSTblvI+WbzR9OJS8sjssH4g869KoQ99mtY3HbrNl/Sqk72nJeE+EmriFNiEpjOxtvyUD3P0nW8VpElVXkP1lWRJOkaMTlLshSrksNdBqflrC4tqgwjV6ZBIIDWUAhGG9/e0BwygfMF9gD9J12BwSVKVena3mU2BttexsbSu1ZbktR4Oa8O8VFTLnAP/Ya6cu49p12J8N4esgdWameeVSw+Qnl/AMUUC5tMpIzchY6humvOeqeGcbRxCkq+oHrKEgqRve2997yUm4y4Mqg5Rujj+NcPp0iFRyx53FpmZJu+IqSiqbMzG+7dOW8yck1R6KCCx7yeWQIkgHvGLRpBoCHZoBjJmDgIaNHtFADTJg2iLSBMQEHgoQmDMYCMgZIyBgAwjxpIQAkIZIFTDpARO0laMslAZEiRKwsVoDA2t8p0HCmz5TzF/wBjMO0u8KxORxfYnWVZY7kTxypmhQ8JUy9dkF1r6209Dcx+OvzlXh3/AB7TDE1QSBra9gfea3EKdZbNh2tf8D2mRWw3EKn+Ryq9BfWUKbfk2JR+xpVSiWp0gotbNl2JGyjsJTxo/vMLbKo+dpewHDPJXPUO215y/FONC7sPtE2+glfLZaqLuGxQFbINyp/KdJwavlYThPDNJqjvUPt+M7bB1cltLgbyM+GHuPPvHHAzhsQ5W/lE301sx1KnoJa8DcQFAswzZW9LXNr215TtaaioHarYqcxbNqLc7gzn/DvB0xGLSki5aOcu3RaSm7E/znJ/U3LaadFjSbnLpI3/ABBwBlcmmTUuFYqbZgHFx7zn6tIrowI99Jscbx718TVelfKxAW2llUWUjkNBLmEZ3FnCPpY3Y2+dha8sWenROXpClBSTp10cuRIMJ1mK4IjD05FPZiPrp+UzsT4cqDVCrD3AI/O0vjliznZfT80OlZgGNlljFYKpT+NCO+4+RGkDJ2mY5xlHhqgLiQEm8iBGVitFJWigBpcO4XVr38pC1t9QPlcmVMRTZGKuCrKbEHcGOvGqlGmVTa9zDVcZ/VUjUt/cpgBurJ172lW9qVNF30k4bkykZAxiZEy0pHJkTGvHEAEBETFImAiSmHQyqIemYAWhHEGpkg0CQWPB3krxDFaOBD4fDZtSQqjcn9BLNTFYdNfLZuV72+dpVLLFcG/B6dmyrclS/EvcG4w9NGupZRzte0BU8ZqCSbnoAPr0mSmMyVV9bFWPO4+TDY+4i8SYEH1ga2/GZ7TZbqNNLT0rsrcd8UvWFtl6Tmarlv0Em4lzg2GzPfkuvz5SylFWU774Op4Fg/LQDtc+5m8lP03JAHUzMo1AqFmNhuf2lEPXxtQUqK+ka6kKoA+07HSZ3bZq0+B5OekvI/EeINU/s0bkM1tBq5J0A7TdFIYGg1EEHE1QP6hwf8acqKnr1j4ZqGAUiiVr4kizYi3opX0y0RzPeYrm3rfUk3VSbkk7lupg2oKl2djBgU0uKgvzk/2/Ut4Yadjy69zD1AesBhzYXbVj+Q6RzWvKjqUKs1hub8vePQrcnJPblKzVMznoNB78zJXhY6TNqiEA0UW5iV8bwGnVXNR9D/cJ9Ldh0MpUMUV/aaeFrhtVNjzX9pbjyOJg1WkhljUjjK1IqxVgQQbEHcHpITt+JYFMULGyVgPS5+1/q3b6TjcTh2RijghlNiD/ADaboTUkeS1Wknp5U+vuCvFHtFJmQgAL67bH5xuDOaVfLsp9LX+6ZGaeJ4c7Cm4U3ZB22lObqzVpuZUUcVSyMy9CRAmbvE+Hl6QrLqyALXXe3Jag7bA9Jh2lkJblZTkhsk0RMQkssQEmVitFaPEIAMBCoIyiEUwAkIoooDJLLmFoj4m+Q6+/aVqCczsN/wBpNK+Z/pM2bJXCOz6ZoVlf1J9fqWa40lEi4IO0sV6kFRUkzGelddIr4Vcwyt8SEfgNQZp4SpmVqbbrfKd8y7g+8o10KMHG2ze3IwPFKvqBS6m17jYnqDJpmPWadZYfBk8Rw/8AcI7zXoBKI6DS45nSUcNUerUFwCRqT2HWWcRhM7Fma/8Ar/NhLZT8HKwenTlK30QqcYLGwBYclA0lqk9Qi7EJ/qoBPz5XlShVBbJSAB3Z+SjnbvNHhtLO/wDqu3c9TKZHawQpUui/QphFzNy2H83MWHQu2dv/ABHSWDQzm5+EbDqessESs3Io4lrC/XSBL2se0PjRsJSrNYe14IiwtM2sO0IzayklfX2C/SKrW/uW7XhQbuC4WjCoRqNIA1I6PAd2beF4gtSyucr/AGX/AEMlxTCecAr2Wqo9D8mH3WPToeUxHTmJbwfE7DJU1HI819uo7ScZuLtGXPp4ZYuMlx/OjGq0ypKsCCNwdLRTr0qsQLBWHJrA3HKKav6j8Dhv0N3xMseCuCUSqtVQFiM12F9OWVToPedBj+HKyN5dmKgnLzIHQD6QWIQvTDUbZwD/AOQI2vPOcVx+vTxJ80NSZTsbjbmJXJuZzYJR5N/ga1HqFqa3pqcrlvhN91aNjfBgJY06ygEkopBsL/ZLcveVMR42QXygXbVwumZvv/SZHF/FlS1luMw1JBEIbo9FmVRnywGKwj0mK1FKsORH06jvATWoeJf6nCGjXsaiHNRfmLbrfoReZN5shK0YZw2sjHAikgJIgSWSAkRJQAkIbB4V6rrTpqWdjZQOpglW9gNSdABzno3BuEnhmEqYysB55XLTU/YzbX7yLlSLIQc5KKPP+LU/JdqVwSjFWI2LDeU8K/q/CV6tYs7XNySTfvvJ4Q+r8DOfJ27PaYoqEFBeDToU8zHtLLUrQOAay36mWWa8rNPgr1xpodeX7HtM/wA7kUPy1HyBmmKFz25zI4vxoJ6KWrdRrb2kkrKcklBW3RN66Ugb+lm32vblKNSs1ZhTp6KfibmZWwvCqlUF3zDXT7zE/QTYwuCagAqgNWf4Rypjqe8m0l8lOOU8naqI+LVaYXD0R6jbOf0JmrStRQKLE8+nzg8Hw4UFLMc9Q8+56TqeFcPp0wtSplKsEYswFl9NyM2w17Spsty5o4I2130jExWBrgUzdz5ilgFsLW3FrdLH5ypUq1KX+RWsCBmtsbXAPI6TtmxQpBqnqqUlVFoBQD6XFrEjlcDUyvx7AA4Jlb41GcnndQLD8NLxbjDD1KaklJcNnJ4qsLK24Mz8TV1PcfWZ7YgroT6G/I9RIPjATY6G2nfsJNRZ05Zl5C02u7WP2V+kbzf7gv8Adt+BmRVxRBJHI2Num4+snRxWax7kSzZwYVqo3Rv1HtbX9YVHvyPz0lYtfLLCLaVM3xZNapXe1oRlDjSRtJLRI1EiWKwGdhpf8zFLgbtFCwpG14n41/Rpaicy6jfVL9T0nDVuNriFIr3P3WHxKexmVX4hUYtnYm+4MpMek3RhXZ4Z5L6GxJINr313loYksuU6jTfl85SC9YdJZRXudm3wmiMrEAk3A/K5FpbWZWCx6o1Iofh1boDf9p0NTDZl82nqpAYjmubtzHeKM6dM05dK5YlkhzXZVtHjGNeWnPJXikLy7h+H1D6sjED84pSUVyXYcM8slGKO8/428MZiuKrLdb/2R3A1qMO3KD/5R4+Krf01Mgomrka3fpftec02LOGB8mrUW+65zbX/AFvOfxGJJ1v/ADvMc825Uj0el9KWnyb5yuuijiSRZv5cQuFq3IIlevVHylbB4gK4HWJRtF88yjPvg6TB1fSJdpVBudpmYQem/vJ1atrD5n9BKmjapcEuLYw6U00v8R95U4dgVVizanrCYfDsbsQSzHQWNz7CGo0SLg6629u0fSK1HdK5GquIQLmY2A1lHDFVBrepmckJm39/aNicLnYLyW34w1RnU6UgbCyG/wAPe0gaG35GxmINst7nn7md3wi1fCrpoUAIIvqAVuRzE83W5Z+diPymlwd2qf2hUZNC1P1EDMPiU26i4+UHHgw67F9aCd1R2H9ZSWmQ1RWbzLUkQsD5dwMpVdDcG1z1lTxHxy9GotNXNlVXuhHlhxoT1OhFxpNOjTV0L0/SHRSgAsQdbnrbYfKc14h449NqtFVpt5igFlJNtLEBbkXg2pNUjj6fG5ZKq6dnF4s+g366fhMWrWuLE2I+E/pL/F8WFIQa5dW9zvMbENc3F5qxxNmtzK6TFSxOpzcxaPRYqSOR1ErOIlqcj/6l9HKWVp8na4WoGCnqBNRQJxnDOIZfSduR/SdNhMUD/PzmLJBpnpNJqY5IluovyH80EIl7aSHmA7w4bpKjfEiap6RSeaKIl/04nio9ZlAxRTpnz5DrGxHwxRQH5A0/5+M7rgR0Htb5W2iilGXtHofTP9vgFWGp9z9YMx4pqXR5rJ72WeGD1H/qZc4RUPmHU7HmYopk1HZ6r0Vf2r+Stxbn8phVTFFKInQ1PRn1jM4H1D3iimqB53P7l8naYX4B7frD4dRqba+YB8so0iimX7ndXtR0dIZcBWddHzhcw0bLppm3t2mLwf8Axj3MUUlLohpv8k/n9iWGPqb3MKrH16xRSvybH0ZGD3qf9jGqGzm3aKKSKX7GL+rqDQO4FtgzW+sDTOhPO0UUUStLlnOPufnB1oopsicTP2yoYMxRS1GFhKRnQcJOgiilWXo36D3o6CgZapmKKYWengPGiiiJn//Z" id="792" name="Google Shape;792;p47"/>
          <p:cNvSpPr/>
          <p:nvPr/>
        </p:nvSpPr>
        <p:spPr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peoples.ru/sport/football/roman_pavlyutchenko/pavlyutchenko_200808261300420.jpg" id="793" name="Google Shape;793;p47"/>
          <p:cNvPicPr preferRelativeResize="0"/>
          <p:nvPr/>
        </p:nvPicPr>
        <p:blipFill rotWithShape="1">
          <a:blip r:embed="rId5">
            <a:alphaModFix/>
          </a:blip>
          <a:srcRect b="0" l="16559" r="14040" t="0"/>
          <a:stretch/>
        </p:blipFill>
        <p:spPr>
          <a:xfrm>
            <a:off x="4871343" y="1663275"/>
            <a:ext cx="2003144" cy="21647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A/K/K/K/g/y/red-frame-icon-md.png" id="794" name="Google Shape;794;p4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94990" y="1557753"/>
            <a:ext cx="2172889" cy="23622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A/K/K/K/g/y/red-frame-icon-md.png" id="795" name="Google Shape;795;p4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52047" y="1557753"/>
            <a:ext cx="2172889" cy="2362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AC0000"/>
            </a:gs>
            <a:gs pos="100000">
              <a:srgbClr val="63242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s3.amazonaws.com/spoonflower/public/design_thumbnails/0372/3678/rmovies_popcorn_pattern_1_white_mirror.png" id="801" name="Google Shape;801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956" y="1092565"/>
            <a:ext cx="4032326" cy="40323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s3.amazonaws.com/spoonflower/public/design_thumbnails/0372/3678/rmovies_popcorn_pattern_1_white_mirror.png" id="802" name="Google Shape;802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5601" y="1111174"/>
            <a:ext cx="4032326" cy="40323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s3.amazonaws.com/spoonflower/public/design_thumbnails/0372/3678/rmovies_popcorn_pattern_1_white_mirror.png" id="803" name="Google Shape;803;p48"/>
          <p:cNvPicPr preferRelativeResize="0"/>
          <p:nvPr/>
        </p:nvPicPr>
        <p:blipFill rotWithShape="1">
          <a:blip r:embed="rId3">
            <a:alphaModFix/>
          </a:blip>
          <a:srcRect b="0" l="0" r="72322" t="0"/>
          <a:stretch/>
        </p:blipFill>
        <p:spPr>
          <a:xfrm>
            <a:off x="8027927" y="1099014"/>
            <a:ext cx="1116073" cy="4032326"/>
          </a:xfrm>
          <a:prstGeom prst="rect">
            <a:avLst/>
          </a:prstGeom>
          <a:noFill/>
          <a:ln>
            <a:noFill/>
          </a:ln>
        </p:spPr>
      </p:pic>
      <p:sp>
        <p:nvSpPr>
          <p:cNvPr id="804" name="Google Shape;804;p48"/>
          <p:cNvSpPr/>
          <p:nvPr/>
        </p:nvSpPr>
        <p:spPr>
          <a:xfrm>
            <a:off x="-16684" y="0"/>
            <a:ext cx="9160684" cy="5143500"/>
          </a:xfrm>
          <a:prstGeom prst="rect">
            <a:avLst/>
          </a:prstGeom>
          <a:solidFill>
            <a:schemeClr val="dk1">
              <a:alpha val="7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Google Shape;805;p48"/>
          <p:cNvSpPr/>
          <p:nvPr/>
        </p:nvSpPr>
        <p:spPr>
          <a:xfrm>
            <a:off x="0" y="0"/>
            <a:ext cx="9144000" cy="1203598"/>
          </a:xfrm>
          <a:prstGeom prst="rect">
            <a:avLst/>
          </a:prstGeom>
          <a:gradFill>
            <a:gsLst>
              <a:gs pos="0">
                <a:srgbClr val="FF8200"/>
              </a:gs>
              <a:gs pos="100000">
                <a:srgbClr val="FF0000"/>
              </a:gs>
            </a:gsLst>
            <a:lin ang="5400000" scaled="0"/>
          </a:gradFill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p48"/>
          <p:cNvSpPr txBox="1"/>
          <p:nvPr/>
        </p:nvSpPr>
        <p:spPr>
          <a:xfrm>
            <a:off x="7003225" y="4587974"/>
            <a:ext cx="194421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ГДЕ ЛОГИКА?</a:t>
            </a:r>
            <a:endParaRPr sz="20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807" name="Google Shape;807;p48"/>
          <p:cNvSpPr txBox="1"/>
          <p:nvPr/>
        </p:nvSpPr>
        <p:spPr>
          <a:xfrm>
            <a:off x="252384" y="167030"/>
            <a:ext cx="8605866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РАУНД 4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КИНОРЕБУСЫ</a:t>
            </a:r>
            <a:endParaRPr sz="32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808" name="Google Shape;808;p48"/>
          <p:cNvSpPr txBox="1"/>
          <p:nvPr/>
        </p:nvSpPr>
        <p:spPr>
          <a:xfrm>
            <a:off x="2763416" y="2292081"/>
            <a:ext cx="86491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+</a:t>
            </a:r>
            <a:endParaRPr sz="80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809" name="Google Shape;809;p48"/>
          <p:cNvSpPr txBox="1"/>
          <p:nvPr/>
        </p:nvSpPr>
        <p:spPr>
          <a:xfrm>
            <a:off x="5580112" y="2292081"/>
            <a:ext cx="86491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+</a:t>
            </a:r>
            <a:endParaRPr sz="80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descr="data:image/jpeg;base64,/9j/4AAQSkZJRgABAQAAAQABAAD/2wCEAAkGBxMSEhUSExMWFhUWGBoYGRgYGBoYHRsYGx0eGBcdGRgYHSggHR0lHRcYITEhJSkrLi4uGB8zODMtNygtLisBCgoKDg0OGhAQGy0lICUrLS0tLS0tLS0tLi0tLS0tLS0tLS0tLS0tLS0tLS0tLS0tLS0tLS0tLS0tLS0tLS0tLf/AABEIAKgBLAMBIgACEQEDEQH/xAAbAAACAgMBAAAAAAAAAAAAAAAFBgMEAAIHAf/EAEIQAAIBAgQDBgQEBQIEBQUAAAECEQADBBIhMQVBUQYTImFxgTKRobFCwdHwBxQjUmIz4RVygvEWJJLS0zSDorLC/8QAGQEAAwEBAQAAAAAAAAAAAAAAAgMEAQAF/8QAKxEAAgICAgAFAwMFAAAAAAAAAAECEQMhEjEEEyIyQVFhcSOR8RSBobHw/9oADAMBAAIRAxEAPwCao3NSVG4ppprXhr2tSa42jKyh3HOJjD2i51Oyjqx29uftXO8Vxa/cYs1156BiAPQDSsbow6tWGuccE7SXbLAOzPa/EGMkDqpOunSujqQQCNQdR6VydnGVuK1rK043ivcteA1uK448ivavpwa+Vzi02WJ5bekzVNkI0II9ayzCOsr0ivDWmmGvIr2vJrjjKysismsOPDWlxwASTAGtbk0k9tuKujGyPgcD1Ebj30rjg9wjja3y4ClQuxJ3HWrGI4raR1RmgsYHTyk8prn3CcYE0nfeinG8auQT8ROntuaXGduip4I8OaY9ivZpa7KcWNwG2xkjbXWBA/frTHNMJT2vDWTWE1xp4KyKyvaw41qzawFw/h+f6Vt/M2sOve3WCgcz16ADc0FbtlbvYmz3SXCqM2Y5c2ZWUr/pCSQDB66UmWR/AxQ+oYbBODljXpz6/mPnVZljQ6GpOOcVg2LqYfFMttyzTbIMZCg1gaeKQPPWK0/4qmIGdNR1iCI0II61kcts14zSsr2taeLNhXorUV7NccWK1etgajc0QKIL95UUuxgASTSXxTtfcJIsgIv9xEsfnoPrRztiT/LGP7ln0n9Yrnj0Mmc2Wb2JvYhoZ2ciTqdB1MbCvLfDrpEhSR5Uf7K4eVyxq0sdNcu3v6V03gbWAAndnykCD7g761NLI70V4/DpxtnFbnDiFkn2j71Jh+PYm1ot1oH4TDADpBGntXTO02CsXQ2W2wP9wIAkbwOcVy/jeGyORvBgmOZ1rYZG2DmwKKtDTwPtnnYW76gEmA67T/kp2HnNOEVxZELEAbkwPU7V2gVRF2TG6ISQBqSYA8zXReB8GSygkAufibz6DyFJnZlM2Jtg8iT8gSK6SlZIxmZKH8X4ct5CpGvI8wfKpOHY43A2ZcsNH7nnVu5QHNNOmcrxNkoxRtwYNV71wKCzEAASSeQox2o/+ob0Fc17ecScFbA0UgOTPxakD2EU1GnvEO1Ts5FmFTYEiSfODt6VQbjV9jBut7EL9qAJdPL51bw65gxnbU6gfKd/ai0EqOw3eB20w4uwynJJdXdnGkiQTluGeog7DlSPwztgDAvLH+S7e6/pNDsR2mxf8sbXfk2mGSDlLAQNJjMBAj3NLC3Imk44uN8mFNo69avK6hkIYESCNjXPe0uBvPeZ2GpHwgbDl6+tFOx/G7aWmt3biplaVzGNG1PyM/OvLnFrN/EFpKqoChjoDrr6e9dkdRs7EouVMVL/AAy4gzEQN/Ssu2iwBz5vyp3xN9UY6KVjXzB3n6UvpgLdxj3J0MkDmPKOlTQySe2h7w1+H9xk7J8JFi3nJlnAJ8hyAo9NC+Aqy2EDCDB+U6VfzVauiUmDV7S3je09tbgtWyJzBS5kqsmDAHxEeootd4diZBGMw+Q6zl2HmIP3rLRqRerCaAY7tHaw9zumu9/GjMlvJB8vEQ0c9qO2boZQymQQCD1B1Fd2cLfHMfYNwHEFroX/AE7CGJPNrhGoGwA335Vf4fx/EvAw+FFpAIhQqbeWUn/8qF9o+Hj+YS6o8n/KPz9RR/D22VAc3hHwgCAPfmahy0nXZbihy2yrjOL8QtSxt6HaGEiOkqZ9xWcC4ucTnZrWRw3iYCAxI5xAJAA5cxV6/bdmPihiAREHTn+tRcNtBVIiPExPmSd/30rcKi30dnjxVot15Ne1qatIj0V7Ws1ulccTstRPUs1C9EYipxLCi7ae2fxDfodwfnXMcbh2tuUcQw3H75V1U1R4nwu1fEXFkjZhoR6H8tqxqzmjzsniluYewVjNb/psNJ08uhGWmvGP8MdeQ1HtSFwLha4XE+G4XldVjUCRBJB8jy5Gnlbqs2cP+YM76QedRTjUqPUwy5QTK2BujK4I+EkgERPt+965322xC5FtyM5uF2A3AggT03p8xt5UYsTqYnlEa7edLmHsYS7eLuVa9tlY7RtCHQ+utdjjcjPEyqH5AXY7gDO637gi2pzKD+JuRH+I3nnT/NRhulZNWpUeZQd7L8Qt2bpNzTMIDf26zqOhga+VP+GxSOJRlYdVIP2rkmateK8BN9pU5cwBI29COu5n2pc3TQccXNM68uVZPUkmTzqvjOKWbaZ2uKF11mdtSBG5HQVyuzwCwmEa1cYlnJkyZ1+EDy8I996G4fs/3Azd6XQTlXNoGbcleRjp5UrzENXhXoZOKcctYts9oHKCRLCCfbkIg/pXPv4h4Q/07w2Eof8A9l//AK+lM/DrWRSPPT0AA/KpcRaW4pR1DKdwdRT47iJnFJtHMsNghfcW7IIhQZeN4GcmP8pgdIo9huwlwwbl1VB2mT9tR7ijvCeF2bWIC2xAyAfU7+e2vlTBjOH2rZmRM7k6Sd5JO9STytOkV48EWlZz7ifYm9Z2a3cPRSZI8hE0svhHVgjDKSYGbT6naut37Oe8yq4JMQVfXQcjrypF7c4XIygtJEj1nmflW48rbpg5sEYxtCtmo9wDB96MrGFO/oedAkE019nOENdAZY6EFc3ypuR6E4I7stY/s1ijmiDb0E7eHTXpyqTC4FbF3D5YI8SE9SVJ196ZGwB7nup8IcT0g6QaH3+CFHQtAytmELEwpG3vSoz2irJjtMusaFdosU6WGyBizeEZQSRO5020nX0ogzVQ4piu7tM3QdJ36gcqrZDRzmmfA4+2psguVTux3oBAlhMAjMA0+HfrUvZ/sqMRbBJhpPPL6akEAe1E37BwfjHLw66zp8X+1K8yKGxwT+BIv3O8dnOhZix6AnX5TXTOAYU28PbUtm0n0B1AHkKD4rsIbVp3ZwXjwgER5TImrnZLEF8OJYsVJWTOw2Gv72oozTegZY3Hsm7QWf6bODsBI8p+/wCle8LuC4LaM4VToSZOk7D10OsbVB2mxcWmRdSQJ8lJAPvrQfhN17YAZSy8oqfMldlWCUqpjbxrC2rLp3d3MTOaFgADbWd5qLAfAD1k/M0JxONVyPBlWRPpz2o2NNKLClbZniJOkjea1mtc1eTVJIbTW9s1CTXqmsOouzUT1awOEa6YXluelG8PwtE5Sep/KtlNI5RsW0w7Nsp/L515j8MbVq5dY/CjMB5gEiaant0q9ucSEwjrzuMqD7t9AfnS/MbGKCETstjG/mgzNLXNJY7tuB5TEe9PbZSSQzW36bMPbY+tc34cIuKRyb7AmuhWri31gjUiVmDIGhhuoP73oXj59djseV41voq4rD+IEuXO5J5Aa0gcYwrZzcggN4vTWAfsfcU4462bTAFyQSQNwDAJgg9Y67V7iE7y0WCHNlS5l3gEeJfMjMPlQYoNN32g/ESjJJIWOE9oLls5bkssxM+Ie/P3+dN1niBFwI+x2P2mh3BOz+Hu2xdfMWBhlzQBzXbU6efKjnGeHM9ki3aYsNRCkkkcp8/zpidPRPx1snmiHDLhMqSdoB6enzmoeE8LuvbDXgbemoO5I8uVew6Yvu9rXdeHqXkZifMGAPI+dHlrgDhf6lIuLhURWV0LsJ8XeZQRy0KkgxvrQ7FWkS0MogsZImQBrlAn1OvlRq5isq+OyXI0kR7b0s8Zu3GUlR42+BeQ5AnyHOpErZ6DerJ81eFqq2rpI1jMN/Xy8qX+M9qVWUswzc2/CPTqfpVx5YR4jjO5vq5+Fly+hmf1otwCzbvs5uuzKWOVYDAKDzBP2pP7N4Y4y3fR2LXJDAnU7aH0kcqzD444Qm3fRukgRprqrD22qSSTboshKoq+hl4/bXDXlazcA1XMSuWZIGxYzoSZ02pZ4kv85ezAnKDlnr1IqnjsQcS47oNlG7NJgeZJPKiXZ/i9mO6HgYaCdmE6Qep6GtxwVis+RtUuiLhXZOVzXWKlhooHwjzJ5+VEey82w6A+IEiPNTB/WiN69Ck9ATSXwjibW7udpMnMee+tMyRVGYZcWdQOGAs5s4kiYDNv0yxVTGXTC5t42nbSoG4/h+7mCNNyDVThLXMWzG0pYRMaTAMfnSYR9SsqySqLo2d6H8TwnfWykxOx8/SruItshhlKnoQQfrUWaqyAl7AYgi0xOrISI2mBA35wBR5rmJYO+W3rEBm8Sx0E67Uq8BtTiLwTMM6BhIIBhmViOqmNx0ovb4zdTwXcPcZxoGWcpjmY0+dRzj6mX4p+lWb9r+Jt/JsXGRzCxodSQJ+9BuzmGa3YE6FtY5xynzir3GbbGwjXLYd2urKkFgMxI2UEmJ5A1rheIW7hgGDEwQQSJiQDymujaWgJ05bNkw+YzAI1Bnp0olguzt1lJtrnA00iR6jeqfCyrEqtwMQTMESJJOo3G9M/DLzYdu8TbZh1Hr1/2oXG+zeTXQNbsq6gNdAUZhoYluZ06ac63OFBmRuaK8W4gcQ/hzBREGYjrtuTVZrTdQR8j9NK5enoxtyXqBOIwTLqNRVMnWmXLJodxDCg7b06OX6ipY/oCya8U148gwa0Sn2JHXglkpa13Yz+lXDc3rFGlVb1yNBU7dsYkb3H/fkKD8X4SmKsgON4ZTzWeY9jVniGIy2rrjkpA9atBICr0H20rkEJWF7Fd26ubuaG0ULEyCsEk85jas4RcWzcuLmlQTA1khhoSI0I8M+ppk7QswtDJoxdI9mDflS1xUKMQroRluoGE6iWEnYcmMe1MT6Zq3a+3+gnj8ly0QyyeXXodd5Bke1QXbgs2Ll0/ECI9ZzgfMVGkMWHJGW4vofjHzBNX+G4Q4nEIuWbdpgxnYvGk9YAJjqRTuXpbFuNNIcMDhVS3bXKAUtqu2xgFvqazEoWEg7Tp1jbXcGa9vX/ABsBr4zP3/Ssa4I6ddQdedElRFJttlU3Z0A1HxAkSB1HM/SlGzxNr14kWyFR8gaDJAVc5YdCSSPKKb3tByOsz8hpWuFs25A7qTm/DpuuU78gqjTXbzrMkU40MwZOMrRWvlSAx2K7jqN59q5/x3jrW7ocXwYzDu0Gy5Sq5tY3IMbimDtxinsYS+toGLt7uF3lVOZ2+gUe9cgtpJy/Sp8UaRXmyW6+A1xTtDcugoihEOhiS2gC/F6eXOgLoRyNeshBqe8SBoSCNDBjTWPpFN77JTSxiGtsHtsyMNipg/Mfai//AItxUQzq/myKfsBNCVcHRh7/AK/v9aju2ypg+3mOUVjin2apyXTCWM4/furklVB3CKFn3oQaky8z7edbBjE7elYopdHOTl2GcD2jIt91cEiCueZOU6EkcyBIB+51qD/hssrWXVxIgAw2nkaGd43U0U7N38t0oyqyujA5gDGVS4OvKV16ifKhyWlaGQkm6Yzf8Ou4he7yFBIJYjQDURpz8v1p6/hnw8WnuBCSmo11nIcpPl4iwgf2ilTA8SFuxmAkkeFQZ1Pwj20ps7A4oWkcu3wWixJIGgI5nn+tTwnuizLjbhY63cBbIK6hZBjkCCraDYfCPmaTO3/ZK2yKbf8ATzHK2UDXmNBoNjMDnTH2autcsZn1ZmdiIErmkw3QjQGKiS8XwmR4z2XCMByj4fcqyn3rVklT/wC+SeMVyW72cvwNr+RuqzZihYKxyA5VIOY5hqqg5SF1Gp1mnjE30iQQNNTyoL2vw2dMgBIIOaNoPWkXD4xLRNvE3sQAFAC2nWGH4SSQY05RynnWRuSt9j21D8Dt2ovL/K3MhIbLmVlMEMPFII22pKTEDIHtEWlJyIX7pZyAMxusPExOZtABMKdSKIcLvh7V51zkBGRc+oJI8yeXmAddKCnD2sjOUVM6IbYNw3CJbKzeFSSfCxKtBHKdKdCNIVknbtBNLNi+5cf6g3a2xgkHKCCIIBGokAxyo5hsZctwr3C1uQGzwTGwhhB3I1M8/WhXZzGSzWhkuZCRnVSBAMKQSNQ2ukA1d7Sp/TdQPiUkR1j8iK5oyLG7DYlToOVU7nEyLmVlGjQujgzJGhK5SI1kHnQPgfE++tC4PiGjDz5/rTRhcUGUToY5/rSGvgd9yK3xBWlubEiPMCTpy/WvL2oDfvWvbtpBLhV23gDTfeh2DxA7w250KhhWI03xeGzbb7j9KFqDr60dvrqPSobmHVjJGpp0J1piZwvaGQsT6VQxV2GjnFE22pcv4ibw6TH6VxyLHFl/olev7NEc2k1Qx4kHyFWS2g9q40GdoWYmzbX4mfrHKPzpYviLNp/7DlmddCG+7eo0oz2gxYzFeaFDvBG8x8x8qC3T/SvKDOW4W6QplvnoPnRr2sLqUWWFvqrEgwCpnTfKwb7E+eldC7G8M7u0rmc7CT78o8q532cwn8xeRDELDN/yxEH1I+9dhwi5VAoJS3R0l6V9egLxO0ovF2OZQNFOwYany6VBawduB4IEGYkfbUbVJxr49/XznkaqnDA6lmI2yzA1P9qwPpNWY74o87KkpHmDtsHIDnKs/EAdTLGZ1OhTnzNUuK4u5Ze2VeDLHQDWFO42jxUWt2wkhVjSAF01mPsKB8XAe8FbZbc89CWIP0FFIGD2KvarjzoFkjMy3HIjdnYqpHSAr/OkzBTcZ2uPuNSev4deWu1Eu2TZr22ipbHzUvH1qLgl5gxfL+GCQs/MAzy6GlKKuyiU29EV61PhIAcS6k7MseIee0xyMxvVBLZc3AoOgDRuYBAPrAarPFWgCCm8gLPv6ekVN2WuhcQpO3dlfr+grQCg2EIOvSolUlWQ/hMj8xTbxzCx4o21pfQKbjdDbYx5gSDXNGtFLEYYrlJ/F9NtPkaxrZIPQDWi3FLGa6ttTOv1P6RXVbHZ/JhRbNu0yLaOabagt4Z0ceINm0JMQNZ5UE5KIUY2cjxgtFwYi3mUCOmQMPrVlhbssLhUaj4OqkZWWZgAqSJ1JJ5UIxRCrbQGdM59WAgewH1o12Ot5rzO0tkQmCM0nYCDz109KHLNRg2zcabkkGEsIpsm2SbapKkmZYgQT0MFtORpo4FhWuJcXMFVsqsSCQVzSy6agkDflS4eIW7zMLejKNQywYB1/cDenjsSi3LDrzzfI5RFSYm5SXJVRZkuONuL2M/ZzCG3bhmRmLl9J22EAxBiB86XcLjmTv0cMMxWFIjU3rniM6yVEDySmPhzi8DGnd3WT2Ef7UufxFuNatWn1IXEJHpkcn8qa4Km19/8smxyfNRkvoWHaRXLO2mDAxCscuXKWYE5cwUglQf7iDAFO1vGYq6B3drID+J/0P6UE7ScGfKzm4zPDbKusgiACdAZ3nzpGOVS2XZIXFoq3+K2LWGtrbyOXVgtsH/SQAszMJnMdYBPPMdRBC8NxZtWe8tMFuZASiPl/wBMkLdc55N0N+CIIM+VCLhVJOUA9zkIkn+ofA5MjQwWMCQNKl4biMlmXg2+8zhYHiuBYAmJjryjzIq1I89y2OHZTCFLTsNXVg12d8zDMo9gB7k0cvoP6bMNNQNgMus6kxzXnS//AAtFy9cxAJLBgGYdWZvi+/zFH+2fDcuHVPwHvFkaHSOvofKhl2HF6ETsJiGFxrf4WWT5ERr9YrouGWRXG8HjHtMHtsVaN/Ln6iulcC42rqrGBm58s3MTQZI7sPDO1Re40ZCiN5nz/wBqA2wbdxLgJhdCOg/SmLEWjcdRGg1mgd0gTziugk07Cm2mqGe1cFxQRQfHYgq5AO1Zgy9tPiAnXaY9KqIxMwM2u55mkd6Q9R47kMfH+J3Vs3IGUqJnlHMdaFdmA1wq7mSq5z6nRR9/lRjEYRHVnYMVykSzHWeg296pdnlNq0bbjK439I8MeUfnVPwTILXBMDqa2JjTpXjfh9aq8axXd2rj/wBqsfkJrDQA2GW6XxE5swvAidAFBEx8vmaqcPDP34A3RGJ6hcsj5BvrVjBvaW3IIAdXjrAXKoIH49QSfOq3BsSM6y3x22TT3UCP/uD5UcPk6ekvyMX8OMFlVrpGrmPZdPvNPd7Gqo3oJwPDhLaL5a+tL38ROIXMPbLrPiGQHoTzqdbY1pfIQxOOF451PhzFZHkcoifNSPerCXcshiYEcteZpf7HXMuAta6kk/Uz66mjDLmAJjUx+X616kFUUjyZu5Nl6/dAG4G311/Op+H4VGJNy0WklQwGwCqdwZjNmHrVK7aLEgCRz9BA99xVXCcXvIjhSMsMyyBsxcjX0ihntaNxnP8A+JdvLjLy9BYI9BbC0tcPsuxlZEbtyAo326c/zMtqWTnrpmcL9PtQ/hlo3gEz5EkCAJJpaGkGINgSGzs3UEVa7P8ABP5gOQzKFMDbn1oXj8OBcZUnKvUzHqYEelE+zvGnw5yhcyHxHkdtwelLycq0Hi48vUQ9onfve5LlhaAWdpJAYkxudQPahncsNRPt0/SiGN4wrXrji2rK7ZvF8Q0AIkHyNSWOIWCPFbZfQz96KNNbBlVugcrXJzBmnrJolc7SY0o1lsTdKMuQqWJGWIiDsI6Vetfy7DwvrGx0+lEbvD1K51XOIkwda1xTOX2FS1w24SAFzSJUnQHSY89OVE+GYS44LLlBTb4kaNQQGXTQgghgfrUhxH9IIjfARlY6bbBwPhOwnyBB6Za4iS5DjKxEODpM6E+cjn1APU11I5aJsDxNXabqRcWYbZtoho0Ya9PbnTKOJtaBFh2UsQSwjcaaAg8vakVbr5wvOe7J6ifsdD7012VqHNFQl6T0fDfqJ8hh7OdpruGLgqLiuwY6wQdmIMazp8q2/iB2ltYnDWlUMri8CVYfhCsCQRIiWAoElDOPkSg8j9MtBHI+huTDD3Lsd+zOP7yyhnWBNWOJWwytSJ2K4vkzW2OxJE8wf95p1a/mE9RQTVOjIPkrOPYxirPZnwh20jYjQGY6AV5b8dmOdti0f4vlBPsyif8AmHSrPaS3kxVw9SG+Y/WaocNvZbqT8JOVvNW8LfQmr4u0meXNVJob/wCGWL7u/d08JtwSOXjTXccp15Eij/8AFHtEmVLafGQZPkYExtyrnWC4hcwtx8kE6ocwJBg9AR09KivYpnZWfxEtJnntI9OVa1bNUqRAi5hoNvt59I6mmrsXxHMGw9zLlALLI11Pi8udKNljNEuDX+7xCsNR4gfQg+Z5xQz3E7G6kjoK4lrRi25KkHQ6x0yk6+1D7Dd5c0+FNz1bp7UNxGOfUD8XOCIHODz9aIYfRQiaefT/AHpLdrjH5LYxp8pfBdxWJzHIvLc/vnWiNGgqNVAECpUSnY8aghGXK5sf76ZgF0galjy6adaqmwr5410An02167maq4PFhoB19f0oit4nQLA5mhao1A20HX49QuoI3I2Bj1oZ2pvBsPcAPxAL/wCrw/nTFdEj3H31oNxvhSXRz+INoSJIOkx8/auugkr0L+G4XZykd3LZkUMS3+ObnzzEewqhxnAWlvXe7BtlWQW8pOhkBtNZ0zHyNNCYNkAh10fP4hzO8sOUgcuVLvGsJcVjcIBzXAcynMsGdDzG45VsJJyQeTE1F6OjcJvkqqtGYBQ3rFR9ruGC/Ye2fxDQ9DyPzilng/HMuLNo6AzHmcxG8nkPpT5fAZOtJapm3aRzzskwGGtoxAKM6MOhUn9aZc4zL/j/AN/zpXGByY902W5LDpPP5RTVhLAOtepBpxTPJyx4zaNcYwGZpEopMRrMEjXTnHWq9y2qqwB0GRfaQPsau4hFcqrKCHuIDlBmJDctY0A96KY7hVgfCCSXBybzEEyDruKCcgoLRyD+IOG1sOBvbyk/5DUe/iNLnCr+XN4whjQnz3I840HqTFdl/iVwyy2GyC2EM5lYgDUQI66z0rhzDKaC/kMMYHCvc8NlfCNTcYQP+kHc/wCR18hUtvu7RyqO9uHcAzqNgW6eXzoW+Odxle4+QbKsAfKQKy3/AC4+LvT6ZRXGlrH4BjLOlu3zhd/nIX61SxeEHxJAWANWDSecZJFW7eKwi7WGY/5H/etbfFrefO1qYEIoYBR57b1mjtA5rLLuOU+nSRynzqxh+JXLfwP7RRWzxS3cHiK2oMwA2vqQCffehPFMh8SMhJOoRWAA8ywEmuejqJjiu8ObRH/uzHX1BG3vXmJuHLDhSR8LKwkeUa6eVDBRbBcGLhGzjK28bjQmPXSKCU0lsKEZTdIm7P2S9w3G1yga+cQPoKa7NVMHYVVyqAB0ohbSvPyT5Oz18OPy40ZNAu0B/qIv+DflR/JS52iuAXVPRG+4FDDsLK/SDuz2DZ8TA2BM+ldQZMiCl7sfwzKM5Gramrvabiq2UzHloB1NHN8pCMceERF7aR/M6f2ifrQrAWczifhXxueiLqx/IdSQOda4rENcYu25MmprhK2UUaC4SzeeU5VB8hDH1arIKo0edOSlJsru2bMx3Jn3Mn9a3wIl1B6g/LWo7LgMCQGAIJUzB8jFFOCcNe7dByMEJMkAmAQdQI1gA1zaXZ0IOT0hl4Z2CV8Mtw3GW6yhtYKjyIiaB8C4UxxFy22j21Pn4pAHtrT4/GgkW1llyatAADH4VBhS2kz4Rl0Gu4DcOw5TE3CZZmXMdhAJAAHl4fvSuT2VvHFNUuipf4XdmSOcT/31oglvKIFX8UxAjkeu4O+9U6ZijqwM023RlTWtqhit0pwgYuFWAwYnyqe41y3vLL1Gv0qTgieD1q6Vpc3sZDop2sWGEzNaHFqGyk+vrUlzDLMxr5aUu4PglvvL1zM6qv4cxCliCx2MzrWKHLSDU1DbGC3dtm4ofOAZ1Rc2wJoVj7YgmAP+XT5qdxRyxwILbADtPMMc31Jn3mtMXbuhMpj1Jbb/AKTrz5cq7yPgY/Frtfsc5v8ADX/mBDgBSHYxAtyS0HzgExPOnmx2oFrDgwXbRVABAkgkZuggGg2IuOGhm0mYRSBMRO2vvWrWVu23VhcEAsCxCgwNtDHQwdNBT34dVsk/qHYIbjV1sQr3DsdSABlnkAOXLXrXQsLdGUQwI3kee22vWq/ZTshabJduJmiGkzDNuNNsg6nVjrtuxYvgtp2z6gyQcpjzE+YBoI54x1WgMmJyd3sSeNdoHsYuzbSGAKls4J+Jhpy5AfOmT/xDdckqgzBssAZvxZifLSKXO2vZy0hN4XG764QUUsDmIgQJE9KduBcNKIC4AdgGYb686GeaLVrsKOOuwXxLhlzGWmXENllTkCwCsxrI32Fce4/w4YdocHvFUqVIGVoIVXUqBIgk+q133GqAJGpHmduelcQ/iHjhcuFRHhbrrymeu6iOUetKxzk5ByiuIpm0eVQkGrlptv3+9KhGhI/f70qqhNG+CwfeB/EqlFz+IwWj8Kjmx/LzqK9aQkZCZJIKkExrprzEVPYxAUMOZ0Hz1/OtsZd1JGkERWUcVhhjlDRM9NY9TsPTeomU61au4tmUKRp6RUDGSfes0YaZdKO9lnIMj+8QDtIVj+Q0oKiyKc+wXZx8VbdlvKgDEaoX8WWNdRvm5UrL7R2F1NMu2SWZiw1LEkRGp1OnL0oglulm/wAUupcdWe0WViGYZmkzBiBVnG8bvi0jI3xc8oPLlUXls9NZoh64kAmloYE4rESuttNCdN5Bgda94Pwq/jLoW87i3u0k688oUbTzOmlP2E4cllRkChV2A0qzw/hb3Jnm+N8e4emKsrqFs2/auecYvXMZdKJbYhTCnUQec8o+unnTdxnE97cZEYeExu0iNWMrtABMnT8mDheABAJ3PxHzpcsaxS+o+GR5oK9fU5VjOzL2dLly2HKlggzMY89ABRHAcAwxW2mJxL222ACaAkyZJ5S2+m9OnHuzyNcNwKzsQAQrqjAAzILAgnlBgfmk4jg7XcVbw9sPkcBiziGRSTnzwSJEHXn4aNO0ZKEYvoN4v+Fhn+niBHLMn6EVZtYF8GFDEsEyo+4y7hIIOoK6g6CSRFOl/iSrp0pA7Vdpw+buoYmbTdCCJjzIIBB5EUmVy0Pg/Kdr+S5xFg90sFUQeXOdQfvW1s0KwOLBAzaHnRa0dNDI8q46cuTskxn+mPX8jVAVdxh8A9ap1Ti9pJk9x5W61pNbKaYLHPh6xbT0q2xqPDJ/TUdBUhFJfY1EDiaH4WwDact8Ny430OURG3wzRHFPlRmPIE/KhHYnFNewtu4wG59wGIHLrTsPbE5noZrdmY1n6H5jT6VHjMPpo5HrFXra+Va461K7CnXsmEvHJBksPl+lBOL48pkVCZBznl8O0jnrr7UZ494T4iqjqR/vSaGW/iIElI5mJA9jAnlRS2qCT2dO7E9prmLtkNlDqYMAgEaQT03Ogpzt2hvuTudPpFcRbjt7Dd33CBAhBY7luoY/28q6pgOOJdsJfD5FYSc0KR1mfvUGSCi9dFEZNosY/h9t7tu44B7qWG2hIj8qq8P4p38sp0kknoskKD5mJoTiOMNcDW7ANwltSDIy+TbfuKr4Xh72VYuVCks2STBO2sakeE6bUrypy6QznBdsIdquNJhrRd2AEbTq3kvmdp5b1xjiOIt3Lj32UsTIhgFBflABMIq5R7DrT7juEPiLma8+YfhBXQaQcobU776UIxvYd3dUsNnMGEYgagTObblzqrHgcFbEyyqTpCCltiC07mP3FWmwLKhuOpAC6HqxPhHvJ+tEjwW7hmK4i29sjkwiToNDsfUVY4qrFLduI8SkzzjRPbxN8qZRhcxfD7KQGRMzZcsHxNtlBgyAYE6Uu49j3smCSWnNqDByjT2+opmuYhTdzNbfwkZWCMZgRpHn1oUvD1e4veB1SSCWMGNAgjl8+tazjezfVbLE207xUldtTEyRHKfpQa9h8tjMw1JkHzOp+goq+BdyoQwygaz68604nhLxteMfCd4gdPSdaxmnh7PNbuYVHgm9JdBusNAU9CVipuzuOuYW/esoY/1EMkxmVoDAAxmEb0awSLfs273ie7mIgE/GVClfefr0oLjezmKw11LmITuzcLuNQdiMwOUmJz7TSZbWxiVNUVb2Hz3SgQZ5BYyw0O59TTzwXBIqwI2iNwB5T+fOlDEWHzFwQrEAHWJUfYxRrhPFQsaRuI5QOfTpFSzTLcdDZhcOEPh9ekRsaE9oOPIiG2s5m0gA+EkdTMcjG9b4rjYIy2gSY3IgT70p8UQhQxBaGkxqeck+lOxZpRg4/sTZ/DQnkU3/AH+4Au4m4jllYhtZ89dZ9xNPvZrtEM3ducr6c9Mx2E9TSRiwrszJqCQR7j9dKu37PdcP1Bm9dDDyAJ/+OZ/yrkuS2FKTg7XR0XEYpXYqTqJDr8LoI0Yf3D5zPyxcUttM7gopHiLMBcYcs8CEX676VzK12kuwpcJce3Btuw8Swdj/AHDyPrNVeL8Yu4iM50HIbFubHqT9OVZ5bCfiI0F+1Pag3TkstCQQSBHlAPT08tTQDh9zK6zqOnLaqwFegEQflTeOqJXkblbHTBQdRtRnCWx0JoDwx8wBFMXD239qnosTN8aIVfWqJNXuJt8I9ao1Tj9pNk9x5WwFeV6BRgHQbA8NessCsrKQNA/ae7lwt48+7b7GqX8PXnC2gBtI36MTWVlPwiMw92kO9QY3E7gfSsrKYic5B2uxXe4gqNTOWSSYqpgOF3WBuWlJyqGidcoMDTqdSBzymvayu7YXSsaeyXA2xdzvbyRZQ6KR8bdW8h09KceL4NSmRVUToAdB06V5WV1fALbuyPh+ayhVsuhMRAkUOuY9r9xlQgKmhnVpJzaaQPi+m1eVlMikDfbL6YcgEk6ndtyf09BpVzsza/8AMDyVifoPzrKygk9M2HY43cOrrldQynkwBHyNL+N7B4G4Se5yEiDkJAjf4dhr0FZWVOOKa/w7wwgLcvAD/JT91rfC9grSOHN66+Xk2Qg+RhZI96ysrbZ1lFP4b2wT/wCYumTOyyNZEEg9aIr2EwpAFzPdAMw50J8woE+lZWV1s62XU7P4e06G3ZRdfwqAAQpjQaDnSp/GC2Bh7L9LuX/1I3/tFZWUNBRe0cst4hTvr5Dei+CvNHwKB/kwFZWUmWi1Oy8jk6Sp8kE/XaorttZhycsiYPLn5bVlZWGiPauxGUT4jlHXUwPqKNdtbmRLFgGQoLb/APQDHKQD+98rKekSzk3EW7ywRpGgn1968tW2cwoJME6dBufQVlZRin2e21AOu/lr7+dS4vKYyqQoEeZ8ydq8rKKtGhrs3dlY/tP+/wCtNODO/rWVlSz7K8b9KJcduPSqte1lUY/ahE/czytwKysogT//2Q==" id="810" name="Google Shape;810;p4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QTEhUUExQWFhQXGBoaGBgYGB8fHRweISAdGh4fHh0eHiggIRwlHBocITEiJiorLi4uHB8zODMsNyotLisBCgoKDg0OGxAQGzQlICQsLDQ0MCwsLCwvLC8tLCwsLCwsLCwsLCwsLCwsLCwsLCwsLCwsLCwsLCwsLCwsLCwsLP/AABEIALgBEgMBEQACEQEDEQH/xAAcAAACAgMBAQAAAAAAAAAAAAAFBgMEAQIHAAj/xABLEAACAQIEBAMEBgcFBAkFAAABAhEDIQAEEjEFBkFREyJhMnGBkQcUobHR8CNCUmKSweEVM1Ryk0NTgtIWFyQ0Y4Oi4vFEc6PCw//EABsBAAEFAQEAAAAAAAAAAAAAAAQAAQIDBQYH/8QAOBEAAQMCAwUHAwUAAgIDAQAAAQACEQMhBBIxBRNBUWEicYGRobHwMsHRFCNS4fEzQhWSJHKCBv/aAAwDAQACEQMRAD8A7hGEkvRhJLOEksaR2w0JLOHSXsJJasgO+EksxhQkvAYaElnDpL2EkvYSSxGEks4SSxGFCS9GEksaBMxfv1wklH9VXbSImTYXO0m2+I5REKQc4GQVhcqIINwZ6D+QHuwsvNNJUi0wLCwHTDwmWQuGDYTyvKvqcPCZZAw6SzhJLUjDReU68yzhEJl4Ux2wgIEJG5krOEZSWnhACBbCiNE8rYrhFMvacJJahPX7f6YUk6pgANFJhJ17ClJawe/3YjdPZfPKc/ZjwwrNVZ1mG8Yj3SNN/ngbJJiURYXhD8vzTnWf/vVXYm9QxgnE06bWgAKigS4klQ1ebM6J/wC01f8AUOKAxqvIXhzVnon6xVj/AO42GLGJAE6KM82Z0Ej6xWtv52th90xK6scN5nzj1UX6xV3P+0btiD6bQ0lSZd0KfOc0Z0ExXqgf52xFjBF1J4jgtRzdnRANept+2cS3bVCei2XnDOSf09T+M4bdhPPRMPLHO9cOi1C9Qyd3ttIsVn7cI4j9M1z4mycUs5jRUOZ+Yc3TqeSvVUQLBz1JwJgXmq0udxJVlZgbAAQM8552P+81f4zg7dhDypU5xz/+IqfxnCyN5p7clhed88LfWKv8Zw+7CbwRLJ8355tMV6hOlyRr7EQdsVOEceSm0A8FEOd+IQ0VqtrEhtvsxMM6pR0Vg8858b1qg95/piMcnJy0DULCc+56/wCnffuPww8dVGByRXgHOmceqFqVqkFTEad/Ww6Ypr1tyzPcqTaQeYVDmjnfP0cwUp5moFgG4TrPocTwdXfML7681CtTDCAhh+kfiX+Jb+FP+XBWXqqoUyfSRxP/AH5P/An4YaOqfL0WR9KXERY1r+qJ+GHynmmspqX0o8RsfEBF/wDZr6YiQRxUw0HgrC/SpnwN1P8A5a4btfyT5W8lcT6Uc9+5/APxxDM/+Slu28llfpUzt5FP+D/3YfM/+Sbdt5Lb/rXzkjy0gCRJ0Hb+LCzv5qFQNa2USzn0p1FA0GlUbrCOPjcDCFR5CZgpvuFVb6XcwP8AZU+nRvxw4fU5qZptWf8Arirf7in/AOvD5qiW7avL9M1X/D0/4m/DD5npt01ZrfTPVUKfq1O/77D/APXCa95SNNoUY+nB/wDCp/qH/lxLt9E2Rik/67z/AIVf9T/24Uv6JZGro1blTKGmy/VaElSNXhLuRvti2wvCokm0pR4lyRTIyuXoi7SalXwo0qouT6sSBE+uM5tGo+tvHOsZMcvW/krG9jTgk7mf6O69Oq4pS9JKessVKg7yoF5YQLeuDi0DRJlQnULoXAORKSZVUqU0aso9oixJAJnfYyPhiORpElOahDuygn0ncmUihzCBaNOlR8wpqo1GbahabwJ9+E8HUBGYJ1HK5tQ3Ol4Gh6FJXIPLz1aqVqbAqjqrEiNJYGPftiqoTCqbAK7LQ5Voam8ahSqDyhNShoUe/wDeJxcxsG4Q73E6FW8xyzk2g/VqNpiKS9fhiwgRooDMTqqg5d4erQcvQBPTw16DvGIksGoUstTgo8zyllnhqNKklRTYqNIA6zG5I74Dx1A16BZTjMY91OlULHy42Qbj/K+SSlUObqU6dSoCtOozEBTFoWYYj2tvuxDZuENKkWv1lSxFcuII0VrhnLHDqmXQ0qWVreVQagQEEgAFrGRO8T1xpZWjVDZncET4lyRk6i+WhSpsBYqgW/rEThi1vJPmdzXD+aeXWytV1ZXgBWDR5YP7wt7QI+WIQIV4cU1fQvwEVPGq1qGukRoU1AN/Kx0g9wRf0wg0EwQovcRcFMX0kpRyyZelSo01esxSyC1Me01tyCwse5wxpiU4rEDVHhyflmq+agrUwpsRZWlTa87H7MVUsKKdRzpkO4cknV3PaByXv+hXDwTOXQXtdh2HfvgnIzkqd4/moX5Qysq2Wowwb2pMRBn2jfptjO2lh3VKGWkJJIV9CsQ6XGyr0uQcrVao2apankAHURCwIjSe5OH2VRdToZaggglNia0vkaQgVf6MVOdWKEZKPNFS5IUjvrktHpjQDRMqvO7LlRzKfR7l/GcPQTwF/u/MdRPvDTAEi++GyCUt4coCF0fo24fUzmaRlqKESkVQM0AOG84JkkkqRF40nviqoSHRMACfmvRTa45ZI1S/y79H1I5SvmK1QtTBY0Chv4YMlmEe0QPZi1/hEEvFhe3mraZa18O0RTJ/RzRq0JDKpNTSKgcuhQWJgRJ1T1GIik8UpJv7CU+9a6pAFuSj4FyItWpWFViq0zC6bB7kSCZsVAPoThUKUiHFQrVgD2UZX6NskdbF6wA/eHYdNO84I3LQqd+5A+OfRowQ1KAc+ZQlI3Yg2JYiAI3i+2+KalPK0kKNao5zIAus8tfRsKviHMGrSZWACiLrEzcHqSPhhqDA9pnmqqD30xBCNr9FOUJK+PVJAEiVkTsSNPofli00RwKKbXPEKq/0b5bW9GnVq+Iiqw1abraYgfD4jCFISnNZc+555bOXz/1XLa6rOqsqkDUWMkgREiBPzwnNDVOm4v8An5StXcvpR5BBINtiDBEdxF8RAyyQrWNzvDHc0Z4Tyd4v1YmsoWvVNKwkobkEjrsbWxNrphKrQ3ZcP4rpQ+hpP8T/APiH/Ph931Qu/wCi6scSOigo11ReAfQz/IYiQYjintKkG18OBaCmVbPZcsjCnpVypAYiRJ7gbjCDQHTCeTzVXMcCpVKH1eprenADBnYlgOjMbkYcmZlNYaLPCuAZbLAihRSmCQxA6kCAfkcMGNCcuKWM99JnD1zAy5qMSG81RBNNWF4LSCbgXUEX33iQCaU606i1EDKwZGAIZTYg3BBHQ9xhJKLNZQMpC+UnY9R8cMRJlOCdOC2yFEpTVTdup9cIJiuEc/8ACs3n83Vra1VKdR6VNHJGlUYoWAIgaiuqRMgj0GK3VQ0q5lIuGqh+j+jmchxDLKtTXSruUZUYlG8tyRtqFj1MLhNqZuCZzMvFd8oMxClkCnoJmNx27ffiWkGFBwEkStMzlVzFFqdZPJUQq6E9CIIkQdsOO0LpjY2XsrlaWWpEKBTpIJMmwAG5JOwA+zDgAJEzquXZj6WWNZ2p5MVKK2DEkMV7+yQAbGI+eGzBPkK6Dyxx+lnqHi0WK3hlsSp3g7j44QTFGtA7DDwEy2w6SgNG86j/AFxSKcGZU8w5KDiedFGmXMEyoAPdiFH2nFrjCiBKVV4+PEDfXZltOiaUT+zGmZ+31xUavahW7sRKZaCpmKfiRpZlZCRvYld+wMwD3OJwHXVdwqfCuVqeXyj5Wm7sjgiahBiVCmIAtaY7k4dgyCEzzmMopw7h1OjSSlTQKqgAADsIk9z6nfEhZNxlBOd+NrkMoz00U1XOiimmzVDtIFyAASR1iMK5MBJcebjfHKLfWGNcqDJDINEdjSW6ge4RvhEMJgOupZXcl2HkLmtOJZbxlGllYpUXswANj+yQQRiMGbqOmiYQsmSBaQO8f1/DCAvKS0o5NFYsqKGb2mAud4k9Yk+6Th4GqZQcP4YtJnYAamMBt207gEm5vP2YQCdefg1A5gZk0wa6oaYe8hSZIiY+MTv3wxaCZKeTEIPxzkvL5iotRkTV4od7e2oABU+/SMVmmYMHVWCoQq3Ln0f5bLFahQeMtR3BVm0idYQaSYOlHiSN5OHaw5YJTurEkxxTP44Foa3ocPnAsm3ZN5HmhS855AkgZzLkgSQKi2Hzw5qNGqgGk6LX/ptw/f65l/8AUH44Y1GhRW45yyB/+rof6gwxrM5pL3/THIf4ugP/ADF/HCFZh4pC6yOcMh/jMv8A6i/jhb5nNSyFDeYeZcvWy708tmaNSq2gaEqKWZC6ioAAZk0yww+8adE4YeISBmuK5Zgr1OHVAC7IoOXQkERcqLhbjA8uzaomOzomj6NuM06KZmjWdKCJmG8FXYKNDAN5dRFpJ9xJxdvmNAzGFTunu+kSnJeYcodszQ/1U/HC/UUv5BNuKv8AE+Stf2hS0hvFp6Ts2sQfjMYb9VRmM4nvUd2/kVw3nOrQpZ2o3hJXYFtNQ1GjTUm1pBgOw23xAQ7Q2RLbai/VXfo8ymXqVxpCZenRZapGorqa4G539qR2wwtd7kxMyGtXYhxWh/vqX8a/ji7f0/5DzVG6qfxPkvDitDpWpfxr+OFvqf8AIeaW6f8AxPkhnNNSnXydeklanqamY8wM9YgHrEfHCNamR9Q80hTeDcHyXMRxTNqjxlDCuqgeKPMGnzCFgARt69b4GLRMyihMaJi+jKk1PM5s1CERkolUkQG82uSDBO23c4vY9oHaKoqNOoXRxXX9pfmMWCozmPNVZTyWwqA7EfPCzt5poK9Iw8tTIPzbly+WaIITzspMBgtyCft+GIvIiymzW65EtLJx9XOWowCakeaNURG21onVGBy4xKLAC7Fyzl2SgNUeYlwAZADXgfOfjgmmIF0I8gmyK4moL2EklL6ReGpWpUC4eKdUmUkFQadRJkbXZfjGIPMBWU4m65zS4fl5SKlX9D7BWvJqSdWo94JAnpGBnGDoi4kXTf8ARUtNamdWmwvVLtTH6rG56CIDKLGDbqDgimSdULUAGi6HiaqCzh0l7CSXsNKS9hSksHDEpKDwT3+/8cVw5W5xy9vwvmCly1VqVszSoV0enR2diVFRbGIiQQNx3EYm6o0QYRGHwdWuDlPEDxPcm3L/AEQucvlqjZlRVrNTBphZADXIVpu4WTtFj78O6qQ2Ynl4oV9LK/I7gTPhyVnN/QvVSjqStqq+IBoAt4ZYLOq0OFOo2ItA74jvnhuZw4acZSDGEx116eSCn6NK757M5WjUBSigYVGHtEqGVOnmJMEiw39MWCrLZgT0TbqQXAENmJI4qyfo7zGWoq2YCHU5WEaSOg6CxgmenWMVivTc4NNpmJ6JjSd/1urPLXARlfrjvVpy1ILRUPDF7OFNolrARP24dxa4EBWw9sSEMq8yOCzGsCkQEV11CdtMHUWmA09rAYGNOQArs8CZRbPcMrEUg662amlTaSDUAaD6gmMZONqltTLOiOw30Sq+Z4OaRisgp/5wB/8APwxZgcBi8a6KIMDUmwChiNoUMO0F7tdALk/PJU/rFJLggxOwAHvBI7emOko//wAwQIxNcDoPyfwsmptnNelSnqf6/KG8ezXiqrUWKVFtCdVmRPfCxOzWYMhlIEs5kzfimpYp9cZqh7XS1lplHSlT0EhnJ1P4gBEx1J2bew2nB2zcA2qHOxDRlNhNvFVYjFvowKDiDxj2RzKZJKq6ly6uP/DAY/EDUR8hhq+wcC8/t1Szxkev5T09t49g7Qzeh9PwovqNFmhKaMOvlGpT6rG3r33i089tTY2JwLN6H5mc+XetXA7aGJdkdLXcp17vwiFLlZyNYy0AKXkrHlESRMTuNsYrXVzpPNaTsQNC71QCvxkU6oLVSKiSqqEJBHviDI67iemN7ISNP6WPnAsi2XoU61OiGKGoxI0PNnMteJAmmo+XpgSrh6lR8tfAReHrmk0wLolleTnqq7JRSE3m02ny9CdvnjPFPEDNM2RZxYt2tVjhXBaqVWp0lZKp8sBmW89SCLdcUirUNUU+M8QEqxY5mdxssca5Sr0ao8YUxrNnFSxO5sfPYXmMaowOLcCRcDU8AgxjKAhs34DiVBnuL5WhUYUDSanTptrJgsX1KqgF++oyRYaTtgxtEAw0Kk1nOEuPr9kGqNUNYKteoaRSQguNP+b9mMPBHZLb/OCqEazZdC5f4/klBp1aKNBkVdIYnV5jJjYEkCDEADpjWpbHrGlmDbybGAVn18fTFSCeAuNOXDuTPV4hwxEFRmoKpMDbf1G4wLVw7qP/ACMjwV+GJxJy0TmOtilPjXP2SU6cpRWtb2yWVfgIk/ZgZ72ttC2cFsk12Z6j4B0AufeyTON811a4VWFNUFRWIp6wYHvdgwBhrQQVHuxIOaWyT6KNfZj2PApA+JH4Cr5uuadZwzUlpnSwcKQxHS+xMdb+7A7gCJQjcxMI1leZMvTXM+CjpmmAFOqjnS2lgSWgyNUAEw0wDtAE2VWgQUW7ZFeo0OaRfgZBHog/Hec88qqadasl5LLW1iOgPlGnfr2xbmB0QjsFVpH91pC7DyFTavw/LVq1Sq9WpT1M3iuJJJ6BgNuwxMIIi57yjx4cALPV/wBV/wATh4CZV+GUvFo06mushdQxXxJiekkX9+GLQk0mFY+on/fVfmv81w2UKUlJHP8AxrNZSmz5fMlgAsalptcmCBCjphFoDZTBxcYAXPx9K/Ev26f+kMUyeaaXcvdZfkvN06DBkZDUqpDU0ckAyW1QdaqBv5TMC+D90x05teCjSr1qbiGEgHWDC6VydwuomWyy1cyr08vqKshYalC+GoZWUQFBax9MBVHNb2SfncrgC4gwmrIu8Qzq0mVi0J+rbecPlJaAEjF5Udet4T63IClJJmw079Our7MWMpuJhouT8CoDyxpzmwHw+w1XPeYubquY1LQoFwvQAsZ/egWBuJG3qLY06+xcjQ7OM19bCDy4nhKowm08zjmacvCNfFc6zPEa+tRUp1EqK+pm0x5QpRbT2IFjHlwJS2TXqEj1mR6I9+0KQaCok4eBVNdlTSRZh1PoN9fpY94GK24HEOqbjKQfSOc8kxxFEN3kpi4PzLmqasikVBFi6BygHskTsF6AyBG2N9+w8E+m0VWgOgAm1479fdZZx9cPJpkxOiWeN8dzQZWd1qMYAqeGpYnoIIIB/wAo364lUp/pKbWT2dLWHpzSpObWcXRfr84KPKZ41ipzD1KqdfNLDtBaRY3j4SNwSxgcyWAeX4UXmDeVayHAVr5gUaOgliQrtqWdKliTBJEhSYvG0nfDPDGU95Ub5a+6jmc52Vp+eSJ5TgyZbOLRzJXR5dRuVhgGBlhqFrX2xU5xqYfPQmfX3+6g/M10GOHdE35cJQvmbwkq1PCZSgbysu1uoPXvIxbQfUbhwatjefO3orqgYa37WlvYT6youCcTqsxerUg0zpD1iZU9VmC7ED9WGjsMU4arSeDaQbQND4aR5KVem4aa80X4pxjMVhDV2rKw/baI7AMAPs9+DWUabWxTpgeA/tCFxJ7bvdVq2S1stQsVIF1KgtP7pBiPfHuOOcqbDr54YRlPE6jvA+y1W7Uo5Zdr0081TzOXrFyadQ0i2ibyZXZgwI0npNrEjBQ2C0NjN6fYFV/+VJNh6/ldC5P5rq5fy5sirRZgNY0xTb1KEi8yQb9toxGpsenu4pul4vBtPcNfdRGPcXy4Q3pddJpunmzBVQNJ83opN/jjnRSz1c5b2tPIrVqEMZkm2vmFwfmznlsxmm0BGWY1FVa3QIWBCqv7S3JkzBAHWYdrWgUjpy0nmTGvcdBZY7mGTU4+3QKrmMgrIKxNMxA0BBK3gSFVRBA9oSBYGDAwVTw1GlUIayCeOvl+PHRUOr1Htgu08FZShVFIP4Lii362hvDN439ncfPBANE1ItmHdKocKgbcmFPmuH1KVBczq8rbKAN7biNvN1wOMa11c0DPHjGnd+VZToZqZeP+sAz1QGtzCKwalWCKWELUUBIPQOFAUqf2o1LvJEjA9fENEsN2mxBM+U3nx/KKo0chD22I4i3sqvC+FV6aipWpVFoFjTWpAjUJEfCCPhjl8RSDXELrNk4uXCmeVkXztRagpqFlhCghQC4sEB6SNp3NpJgYELtAFvCi2nmeTY3jUDideevS8aqzzjygck1IPWFTWHCysRoIkCSbS1p3g4tqsLI4rJ2fUpYtznBuU25HWeMe8rbivA2y1CnUbQQ4ssQZ9SLdyLHbFlTK2mOvl7qrZ2IdicQ8ho7DnAGb2JHURbp3JfGcvB2MiD27HAgEXC3XVg7svFjwX0hyulM5DKigCtLRTZQGJ0izQSTJAIg3+eDmkloIXDV6WSo5nIn3RkICQ25EiQe/QjY/HtiQfZVlsG6q1zUDjRoKEAEGQQQZn3EW+WGIcNNEss6K8e/bCc6BbVIBKOaq5SrkKlSlRpMDTZkSqg8zmTDA3LM+83JPfA1QmLCDbxvdWMYA6+nHwU+W5YyxRT9UoDyiwFhbbDbiLH3P5Vwruix+eSXOJ5nNGt4KhPFZYYJUa4iY80KCQTMjtgyjUdSeylV7RjXSRe9k36RtTDOrtdAB9bWUPBsxU0nXU1O1QAUrkAKZnUP3oE7Yeu6jUyltLtCbjVQw9Kpdz3wOErfl6pmMrUzVbNEZrMBQF8PcBdkEKBsRJjpiFVjaQz9QP7KHpYkVpYJsb2tPRDfpC+krLvSFDLl28ylqkQIG4E3P2C2CsLiP09TPEquvQ3zMp0XLjx2rWqhWOkAHSosoB9IgsREk3MXPbawmM3lSBqePP5y0QtbDhrIIsmDxk8NSmrxLBgdMbHUykKDBgeUzE7npqNNXN2oI+W/v2QLmsiys5nglcZYZkqvhGLhhMFioJG8EjFYxdM1dyPqT7ghufgsca4clLK5bMI0NU3IOxAvBnvHuwJSxFR+IfSeLCfe3DkiGsG5z6HNEdL39PVBuC811Erq5YmohOmqZLaTKupO7QhZhJkFAAemBq7mPBpjTpz6cuRRLGlpD+PzVQ8y55Hz2Yel/ds8gxGowAXgba2l/+K98WYKoWsE9fC6au2TCM8lMz5ygEco0sQwXUbIxICncsoK/8WC8Y9u4dIn/AH7aoWm0h4U3O2pcwGYuTVpU6gFRQrIGEBGUbFdMf1xDBOApZRwJFuPXxT1mnPJQXgLp9cy7VmC0lqozFtgFOq/y264q2iC/DvbMSCPOyuw8B4Kp838wNms8+ZZCqMVCKSDCABRMbExqPvjpjIwFVtCGcvUIys0vBKNUM6DRCaVsbMFAYAySpMXvBk3EEAwSMdSGdrMD4cO/5Y66hYruRR6pwErkBm/GMkA6NI2NTwx5pn129MBjHE4ncxbn4SrDhxus6rLxaiMi1NgfG1WMbg6us7AlbYhUw1X9WKoPZt6CIU6D2tpva4SSIHQzqkKtxZkraqZgxBm4IO6sNip7YqxWJBqZBwRVGlDLo9xvnLM1MiMvTqBaIPnT9fTbyaplqc7dYs20sFiKJaf1DdePI8z0PP0V1N9hTOnyFR5c5VqV8vWzrsKVGkjGmTvVqCwRB2mxbvYdYpp13OqsPMgKbmjKR0V+lWgX3x1c81ilt7Jn4rxyseE0ENEJSZhTFTVdvDJYFVibmZJO6nvbIp0mDGufmvrHf/qMJJpBsJTz3E6r0VoBmKzISbSY/AelsEYgUmTVgA81CiHHszbkged4MypSdWDu4Y1KY3pkMQt5hgyQbbXBxz29DqhJWnlsifDePuMpWylSWVgjUid0ZWUn3yixe40gC1sPjaQNMv4290Rs5zv1LQOvsUW5OFOpVqGqupKeXrVT5mUgoupSCpBmQPnjHYwF1102MxTxSAYYJIHA666ojzPVFfKUc29Ws9QsKQFUIquNOp2pKoHlV/KWvJ3M4eoMzQ4lUYJ4pVnUWtAGtpJF4AJPRLZ4xU0qhqMyJZVJkL1gAzGIZnGxKPDaVMlzBBOscUEzmZLVRaLfn3YsDRklZ1eu92JDTa3mu5fQtzIv1c5SqwVqZJpzYFTqYj4EE+4+mJ0XSCEHtWhlLavOx7x/XsnLg3MFGoG8KWHiso7GfMSGMAiJaN4wVucoEHX5/aynvc8mRoBf0/pT5zmLLoTqYawrEDvFon3mPn2wsrtBxUt2QAVpwzi31lv7sqgTVqJ7yBEXuJvigB+btNiCpVWMZAa7NPJXWytGo5FmZSrsNxckrINtwT8sTcM1iqAAFdFQd8OnXHuGcIFOv461qlKoUhmZ1qeSPNU0kk6yCAF6X32wRXxzD2nNPZ7M5THOT88FEMdlyzY3iUeyeXp0jqGkB1YOyko7IQIqXJnV5bAAgtiini6NV3ZInuTnfbvK+SB1mEvcx5lmrvl6eWdKfhBabtAJd2RCe0tTFS+8ajFsL9RSq0yWkG+v2TMY+cpXqvMGTVXD0HAogKScuYWfKItJBOAXAkhHCIXOuM00bM66PsESpAgGe0+7bG7sZpLjPBZ2OIAssUa5BAYwsiTEwO8dbdMdGHuFlmFgK6JnMpmPq9TJGvT0UqjU0JpsGqeHTGZ0tDEIq6/avNvjksqsFUV8tyJ10klvir3NOTJKSuX+DPnWbQypoiSwnfaANzY29L9MV7Vx7mfttsr8Hhg65XuYeUMzQTxHqU6ioQZAIYDuNQAtvE4xKOJIdZHvowEvUK2tgzRtFtvKNI+wDHUYVweA6NVmVQRIRzhVfwaiVQqtoYHSwlT7x+YMYNfSD2Fuk8kJnIMq3xviRzDq7KFCItNVBJhVmJZiWYySSScNRoCk2AZkyk55cUOyGUp1qzCtW8GhTSXaLkkkACxjYmYO22MLbFZ2cMGkLRwVMFpJRPjnBMmUY5fMsawQVFRhIYRqEDQsSNot6YxGVHcVoOpDgguVJgdJAPzvjtsO4uptM6gLBqgBxT7mcpTNN6I8UUhkBnKaGqSFqEAmbDVdvQCCYvYEOdmDzE58pMaj7e/VTtGXhErn9YE2k4OIJtKg2AhGe/YAG8yFGqSIiYmLbbdcYeNIZWgcloUZLZR7I8oZs0wxpESJAYG/2HEG4+nTGUiVP9O510SrEomiqGRgoBRfKsgGPLEfrdIHbtgfD1XPrhjW2LgfL+lbUaAwucbgQq9K4x2S591ky80cZo5jJ5ekgC1UclkXXpRQgQBdXlNlXY7+8nGXh8LUp13E3B42veUS6qCwIDy9w1K1RlqNpUC8WJ+JsBeT7hgDbLi0Nb3/AGRuAYHkoiOTAklcxqAHlUgRF/1hfYnpGOd3xWoaASfnKc1Q6htIlSSNyARM7emCXVXOpZeClgmhuIae/wBipchn6lEuaZA1qUaVVpU7jzA2PpgQOI0W5UoNqRm4GR0Kt8ycZbN6GalTpugCTT1gaQIVQhYqo6+UDEjUzahVU8EaYORx6zGvOeqD08nU9ohgveDHz2j1w500VdMgvgvE96KcC4SMxWakdALUWCM5gKwKsDPQ2I9xIxdhAxxc15i34VG1Q+mWvYJ7vFNXKtJauVrZYUgtemJm394pOmTsbgjtftiphyVI5oGq5zxLjMJi4Dn81RyTjNgUqgbUrMFAYkhIYKNyoiRE98aUG88Fntbmu0zK35X5lSlVLPQYKaNRi0ez5te5MQQe/QYHZTqsBLxbx5koyu5lRzW09fDkB7hNuRzS1KdN6VKapNNXCwoUEFtJmJAESBe64cPbUEtMoZ7HUzDkrDjqUc5nk0PFU050sZAhNQHUWLR2wTUpf/GaQdJ90i+TfolBees+o0jMMALAELIAtF1nFEqvKETq8Zp62rZenVV/F1l5GlAQTo0xBHtbnoYwdWwzKuGLXcbcZJniekKG+qZ23kAdIjh7rGf5jr0qtA1momnV1VHdZc0zAWGC+yLAgCet8BYWjQpVGwIjTifmvmq3b6pTfnM5tBpHSUV4Q+tKtR21Kzg02abqoJBUNePMYPcnFOKbTzuLBAmbCEZhRUFMB2sILn+N1ZBDDwBOqXUlotJBXUDPSb4AA4c0cDaUH44ikUKmoF3WoWH7MMAAR3i+3zx1OxKTQ1zuNlkbRLwQ12mvn/kIJUiQGEr1AMW9DBj3wcbDkC1NmY58DjMgUGR6waf05KeamKWopoAYgLI2IO5MDGezB3DXO+npwmbGfNXOdyVDlfLJVosoq1Kb6tTmmxUwveNyenxxj7Ycd8DwI/1aWDAydZRPimVV9beNVKVyQqOWhQfL7LbQNhvjJYbwAjHARJSRmuHtQfSy6RqOm8gqSdJB62+Pe+Os2eQaDfGVj4kQ8hbo0Y0hZCG68zeu+xwxPXuSARflbiKJUemyqQ6hpYTMdPfOxkbnHObYE1ARy+5WrgXQ0g80wVeMgozlU1AaRAE6AIAEM14H22G+MaDmR+aAkgZkvLRp1EmAdh0E9bdcdlgS4UGiNFg4mDUJ5pj/AOmNa/6PL3o+B/d/7P8AZ32/DD/pWczrOvHnoq85S8XwVm4qAaiuW4dT00GECq4LEE7hKlRTbf2UH345rH1HNxDraj7LdwmFa/DbzNodLe2t+abjxjOKjxlJ0sqp+mu4IYkiLW0j54xS1puSrxm5INx1fEDvUqFKiKkUxDBiTdWad1sRE2mRjV2MAcQ0zp+IQWOkUz1/1LknHYlYqjdonFRspAKfI0FYHxwwpuIVtrjzTf067YwNr1A5oANwdO9aeBZBJIsVfp5vJa/HpKZQKuknsAA8A9Y736jvz7g6Y4LUBYRPFWf7HqvQ8VE8Oh4DVGYyQxgOAIHlkXE2nVfbBe7LaLjOoVWHqg4umI0MeaVnXAAXWPbCscHUeMhcSoNwdj1g+lp+GJs1lZ+OeW04BibeHFPK8wZUDUalGJj29Q91h26bYs3lTNosfLRiZQYcKR88KVOUSrJTSRby6wAdtMx8DbEBUFOpn4f0tRzt9s4tJuIvx1t6Jo4NlvArOsQysdR6m+574liiDUD26EAjxCyaRmnHePJDc9TqB3mozgO2nUxiASL/AOXHQ0ajKlNrpg8fkcdFm1AWEwJ4gD148FirnXc5mkHJBAK6jKi0TBWTAJIG9sVOzmG5TIBmdAJt4oplNop74PAkiBxJiT4Jj4ZwvO1sxTcvSOXJ164khkUAMNoY2v2JGBGxSApi+vrdU1ajapLtNEZy3Bqf1hsx5vEIKnaD6+16YkXuDcnBVzKvHK0v9xP/AJWK4Ulzj+z0yZAzCNKVKjI7EBWQHQoKiQTf78WjEVd2xrrEcjx7+KQY2XOCp5rIpXWo/ilaRqginElpUagCT5VBgAR19MW4bC1cRUIAgDidO75zVOIr06DGkmSZsNbcT04KSpxMIVDKKdNbQrMxiNI3jZVUesHBFfYboJDwT5JUtqizQ1K2fQeMKrCV2VhB1H90d/u69BjJpYGu47uI+eqNdiKY7UqxltLsdTqgkmXn5QgZp9wIHX17DD/sUWU4kgcP7geqxqx3j3PFpU2Y4WlRSaVSnU0zq0F7D1R1V4/eUEYRqU3nKRlPXj4glQAey+oQscMY+0wUjaLk+8TE+k/LCOGe4STBGnz3UhXaNLhFMrRVEbSoGxOok6p6MYgXFoHzjHP7Zoup5S4ySeAiPU6rSwVVryQ0RHMzKiyM1QzStMKrMAD7MdSYuSYAHUkDeBjIo0nVKgY0SSjnPDWl7jAUtXNLVpGi0lgQKcKRa1wevlBG0kkdicbOzsDiadYGoMreMoPFYmk6nDbnotq/AyokrWX1amY+cDHQndE2ePMLGDqnFqqVMmsSis6k7VPL8fLcXtbtNsIUSWRz8u8Ke8Adfh8urRzVAVEmktLSDJGxkEQT7W5Bn7BvjnsXs/FBuZ78xWrRxFEnsiAiHBsummo1VzpuA71JUA/ssTHXGNuqrnBrW37kYHMaJJQ3h3GaNGo9MhalNZKVAo/SBlIClSoMiZtEFTPbBNRmKaQCTPASfsmY6jlNghmbWGJ0kKSdPumw+WOra17Wtz6wPNYZLS45eaxk8q9Z9FNSzHoPvk2HxxXUrU6TczzAU2U3PMNCaOLZejlVpVnYtXUAFFA0kkecCPN7RYzIm9hjEOKZXrZQ2ZkadI7yjxRNKnrHj1VOtxAB1dqiKVFlOrXtawEH3yI6YxXUyJbHFHh41JROnmsqMo+sP9bOrTdgultI1baWgSCLwTjY2OwOqANPU9wWfji/KZFrR4pWFTUYBk9/x/G2OqzgmBdZMZRJRJ+AvonRWPqtNo+cG3ritz6WheJ7woh1SbNsps1mFr09MeHpJ0DcW9i4G5sI9D0OOWxGzcQwl/1DWQt2ni6LhlmClcBqj6HhVBkmTtPcmwwA1pJ7NyrnO/kbJ64ZzNXGWqZXUPBdWUA3KA2hTO3pcXtGOlpbIpPw4DpDiLnv6dNFlnaT6GJ3jACAdP79Uq8QyJpwZDKbSP5jGFjdk1sK3NOZvMcO8LrsBtzD452SMruR49x4+hVTLVdDhoBjvcfLr2xntN0TjKRfTMai/emDJ8QHsjLJ4ZYPISfNtqkt/Lp8C5b1usUPESBZeqZ6r9bpVgjB1CgWImVgNt7PmAMdBhxSqOcABrp1jVaVCrQZhSXnjccbmB8/CP8ALucerUc1CdceyRcDU0fDtPTF+PYRkERAAiI0WHh3A5jzM/PJFOTuKUPr2Yy40V3qhtMpCI6ay6vqubwNSgzgqm45A0FC1frzHuVYZ3LA5YVVpUqtStU8UszEop1MNBBH6PZYtFsG53AuaHaxI5qhlQvYHxxMfkBSZ7O1cxmQmWA+quSmg2SFNzBAILbkDArqRL7n1mPnBEQ0NB+FNfBOJo9BXmFAIJII9ix6dIPyxE9VXF4Cu/2iOhYjpfEJUoXOOS+H1s1nNPEvMFFQhWa7OTJECwXc2jYYsNK2ZW/qjk3Yi3QcefP7IPzvxAZXMtl8qTTTxIlW8wEK5UN7QDO5kzcKBjUpPblpsPXzk6+Xqs8U+09/yFXqUQEWp4vilo1BgZUkEkGdxaAQTP7tp16ZM5csC/KPnT3QbwOasZzgtdKAzDUlCMFhtSkgN7J0gyJ6TiAxNN1TdA9ofCn3Lg3MdFFx7J0Uy1CojAs+rUAVsRFoFx7XXtjPoVK+/cx47Innzt5hFNDTRzH6s3pf+knU89oqkgBmX2dW0+o62m1v5GL8Sd4WtNx881c2mC26N8NztbMQlSpT0kwGdECr7/IYHuFsEUm9gkgnumfKbqmoQCALLXM5Q0n8zFXWD5SGFxbeVIIINpBBGLKlOnWZBmPnA6KDXuYbaqWqtUaUqK1NCZ0+GUDfvHyLqIn3CbYow1CjSl1OCfP7KypUe6zkQ47k6uWCqKzAOgeEdtMG99r7/LD4bEtxWYxpGo5z1KgGZaTKo0dPpHhxSdUzb6h+kYXv5jMddjgOu8ZgPkItgsjtHiiEaUprMe3VXU3wUt4aj0hj6406b3VT2jHT+/nchHsDRZEczlacAo61J/8ACFMiI3UEi82gxb4Amk12jmx6+qoe6DYq1mOWK1OgtdkAptpIbUps3sysyJjEGYmk6oaTTcfbVJweG5zor+Y4PRp5FM0pBctpIIBE+WZBkddo7YEGJqHF7lwtfpaJ4flWMZnpPebREdZideUnmlnNcQWolSBDL7Sr7JHRhJ8vmhSNvMIi4Fz68EsJmBI59349U7aOjhZR8M48lKmQJbWAzA+W8eyGBJNjGw6x3xh7QY6vu3DQ/damFcKYcCpRTd9FSoGLRYE+QAeWEQKNIERMnGvs/Z7cP2pl3t87ln4nFmqY4K1VoCoys3lZR7Ivq/ykmB6zceuMyvsOoan7Z7J56j8olm0WBnbFx88FbaW0hoEW6wJMyd77Cw6DG1gcDTwbXZLkxyn7LPxOLfiImwHeos3QNOmxpOArmC9In2ltDSAQwm0gWkgkYuyUapcMsO9e+1j8lRY97YkyEv8ABQC/6Yt7Y1MILb3I1G7EbScDUA4Nc3iLdPhRFYiQRojPEKARiGqagBOoA+abiJvsR7ifTBTHSySI6eiFOtrqumX8QqJmW+Z7n97pO98DGhRoNdUDY4lTdXcR2jYInmKL5Wp4bqhaJOpQ0bx+QeuHoVW4hpc0kRax+c1KrSdTiRqJHdp9lAM0ldGZFjTHiJcgAx51m+iSBBJIMXOoRJlRryaT7j36Hr78rKOV1Iioyx9u5DszRQLIamW6oFcMp9dSBfkxxEYbDB0CkBHGG/n7Iz9ZiSL1DfqVVoZaTqD6VG6Etv2AFm+z1jHOVNmYjNlaJ6otuKpgSfJMozpYgkFLBdybDr8osO2Ol2fhf0tDIb8VkYuvv6mYW4I/y3mqa1S2um7MoDxqDhZ3IZQGUE3iSAe18B7RwjMQPpLXcDaD0sT4J6FepQ7Uy3iL26iypUfquUzdc5iPrFWrXsNXlpuYpxBgEi8/vjtjHpNgCNTb7LSqO1J0EFCeK5GcvUqOArUzpy4VWLQSzNrYDS7ElVkmd8Of2KhY+zgmad60PZdp4o5wqu2VzGUSrqZQyqWJsCUNpNonucVMljzI1+6uqUn1KGZvyNU+0uOUjXTL02QXIAgFSSNR0wYmJHxxN2UOgoRoeaebVG/EiwpiBtYbfPCgc1ENeuU1eB1n8wRyara3YRCkyYmRDHv1xbRrBrTOqd7JcFzPmbM+LmiQNN1XcHbaSLW2t0A33xZWp/uADWysonsSjHi6On2Y6LMGWKzcuZOfEM7mKnClUmjpRKLMoLGp4RcpSkadIOsX80xFh1y2NYMWXibk90xfroUQ4nd5T0XP8w0+78/n34OqGQotEIVTyAaWJMm8DGYzAMed443PAIp1YtsAiXC2CggbCMH4aGAtCGrdqCUb4ZkquYqBKKeJU3CyNljuQI2G+LK1RjGEuMD8qpgJdZMvOed+t0KNdKemlLvqeogJLEIVVNWtgGXcD7sZ+Cp7mo5jjfkAe/WIV9Y5mghJnGuKVKiDW5YoulZ6ATA+3BVXJh6TiwAKNIF7gCbJTrqd+uOce7eHNxWmBlsrOXUAKVnVNz/LGnh2BrWub9XH8Id5JJB0TRwNxUqIj1FpKZl39lQAWJ+yAOpIHXGv+oLWZok8kC6kCV0fPUa1akuS+sUPKqGkIYPVVaRqpK38MBJudyAPfm06lNlQ4jKeM6QJMG/HuVjmOLBTkflcu4lmbWxqV6ha0wqqLATJQHIZrQxLDUDIYHqD7iLg3F9wMc/SqkSTqtJzQbBb5Wj5pB8gMiRBPwkx88EYWm8un/qCoVHACOKccrnyaQplpSZAPTvHYGxI6kKemN0MYXZ4v89uHeVmPzCyauKcAoUchRzCu3i1BTNmGklwWIjT+qo7/LGfRxdSpi3Uv+on0VtSi0Ug7jZC+McXo/VKVNLVQP0nljbTF+oMHbb44i3D1WYo1XHs39dPJSpubuCw3cSPADggvI3Dq2drV6KkBIBLE2DTKmNyY1r7na4nGRj9uMwLs75JmwHG178Bp6WRbcPnaAFY5n5XfI11DNrp1B7WnSJEE21Hv6bNgnZO2GY85wMpI0mdDF7Dp5qqvSLGxyVjlHO00zlDxUZlVibKWNlMWAJgGCbWAONXGvO4c1DUWdsFWubeO0amb10iFCKomILMBcwQDck7gWA2xVg2NGG3dQgzPH0T1wXvJAtEJf41xhsxUeqxEnfSIX0AHYXM4spMp0mFtPT3Km5z3kZ9dO4KrytmhLFhq0sZUmFYHcGOhB+G4vGKcJlrNcCbgnw5FLE5mEQimco09BdV1gmzwZVuisbBl0zt+sAQY1Ak9ovF4PHkeo+aKLCA2PnijfKvKTZym9Va3hFW0D9GGk6dd/OtvnvinGY39O8CJkc4+yVKiHgyouXM1R0VRXI1aCyEyL2sI6229cR2jSxDi3c934SwrqbagNT6byPL+0p5nPmhXpOntA6r9RsQfRgWU+k4txlQZgzSfg+dFLDtJaSU45xKdd6dWk41sqAAwWYL3H+SR6HuIOMuth3Fx4Gc3tp4yiaNQNaBrAj54Qr/AADmyjQSpSr5f2WYnWJhiuqmCNMAWABnrjIxRrVcUKrv4gRp4yUVTa1lOG6Sgb5Grmkasz0wrVf0dOeiqWKqACBImOgj1xozvmh0AcPL7qgE0iabZ/37cFniWRzGY+ptTfxAjFSEK6kHiFRKrsdO52JOM14FNzn1DAMcel0SJjI0XErrJzRFhMDaQZ+N8ECOCHR/jFQUqFSoFA0IzCw3i324Ec4gSiBTBMLgf0e8Jp/Xc3UrUlq0qGWq1IYAwwK6d+ukPGJ7ypicuZ0EkX08VYWihJbwQauNMEjcWvv7vT7Mds8gGVz7LiEZp8Zyy5GpRC1DVqBNQOk0w6tJqK06gSnl0xG+84C3dR1cPJECe+OXLVX2DMoSxmmmw+P4fnri+peyTBF0ESsVJ+3GS2qaZJRhaHBF+HGU+AGNPDODqaErCHI7yjmFo52hUdwiI8lmmAIM7Xnp8cU4pjjSc1t5TMImSjFTO5dMk9JqtKqVSolFBROtXNYuHWqV/u9JJmR7UQTgdtOrvQ6CJgm/CI0UyWkQkjNr5TOC69MOplruKVN0GQh1RbWwAabWNhoRAcSbrOUawxLDOGUSmqC6a+X6tBK1Nq6GpSUy6LEtAMC5AjVEidpxp1WudTLWG54/OmiCBh0nRM45iy3/AGtpzXj1zHjFaZYJpEp7flBYEHT+qFGBBhqvYHZyt4X156X/ACp52idbpC4nsfTBWJ+glNQ1CAomqLxJxzjzDc4Wk0XhHuH8MUJLOPn9mB242rTPYVpoMI7SsZUwIx2FIy0HmsaqIJTdzLlV+q02pFQKIoo4NJ6bhnp6iTqOkh3DNqCjcGSLkDDvIqumZdJ1BFj00gdVY8WHRJFct1t6YufnNik3LwVjk3jb5TMsyEAuNEtcAkiGjrHb1xzePwFLEhxq/wDUzbU8x0m1+COY42A4pm5xaq1AVTXq1l1AsKmkgRIlQFGmxbbucUYHF06VVoZSa0dBe8TfjMex4Iitg/2ycxKxyPmkFWoWNPUcvWVBUbSjMVhVZpGkG4mRvvJx1OL7dIdCJjlz8FjMGV/zVVOccrQObqGlVHh+QDS2sWRQwUkklQ0gGTt2jDYWgN0C8wb+6k+ocxACXs04iFEKNhi2oREDRJgOpQ3I5w0qhjvBxhU8Q7DYokaGxWo6k2thw06i6cnqM9F4gkqYF7xcfdjpyXFkjVc+1rW1Ai3IGYpsHpNUzCeJqL+EyBVpKhZnYsjQbESpU3F8ZmNDjFSAY0nmTpr43R1O0tlK4qT6e/GkSUPAUXGeH66WtQdale195BuO0jfbGbtOG5Hcb/ZFYMk5hwRzk7IVs1l9ChFGtTraA2i5YUyQb6tJ2G2++MzE7RpTTfmIc2ZjSDz5/ZENwtQZiBIOkmLhONPgppUa1Kj4NSpVMMzoqlF07AkNqJaDcC04zcPtmi6qd4CSNDz7+NkfV2VXDc8wDwHr0QXOck5ipVL1alMjSYAEBWg7BYtMH44Z2NwxdmkjpdSZSxDW5WgEDu/CauSuErktJNYHWhFVNJ8rbjS3UXIuMU42thcTTyuvGmoUKOExLXTHrKNVeJU9RgDc9f8A24tZWwrWgA6d6TsFiSZy+oW3M/MVGplatNHlmAAGlh1E7iNpwKcQHCAoUqlNzwAUqfRXmaWXOdq1WAZ3VAIJlUBYxA6moR/w4kyqGgN5p69VgcQ4rllSmSSzWLbx+qOir+P427jdOmXa/LD7n4MYOEQNPlyoZM26fIf1+7CbJMD/AD+1K0XXmWFn8/n+QxJwytlIGTCBOsSMYbxAIKOBm6KcIeEbsD/X8/DGjgXRSM8ENiBLgrmvSNTb9F/H0HX5YILi0ZneXzlxVGWbBaUmJOo3/Pb+XT54enJ7RUnAAQFFxF7R1xHFHswpURxVNFJhVBZmgAASST0AF5wE54ZT1V4ElR06ZVtDKVZT5lIggjuDcYHwzmkDKpvRuh0xuMELPcpKT3OJNNymcNFWzTATqsDiusWhpzaFWUweCAUxb4/0/ljnKQse9aDtVLlW/SLqus3Ei/pcgYbI3NEJyTCNUXMDpGOgoO/bagKg7RRDN8wVqlNaL1XNNI0oTYRYQd5AMCTI2viH7TXlwEE/PP170wa4jp8+fhCalefKT/I/Lb5RiBqT2T+D+D4QrA3iEKrzJ7zbGZUMB0opvBdS44q0eHqtQ+YqAfUxJxzzAXVezzWoTlZdIeSrnSD1H5+XT4Y7ahUOQHl8/pc/UZeFbeCNSi36w6j+mCDDhmb4jkqhIMFRqmq4274i0ZrjRSJiyAZsedvfjmsc2KzjzWrhz2AE78Ar6qanr139x+3HU4GrvaDXLDxdPJUIUGQ4qcuMzSVRNQGlrO6pqkgdPMAAfTFJAc4SfpP+eSvvlnmFEK4+OCs4VOUp25Cy9KsuaSooL/V3anPQgGfj5h9uMnbdIPpseeBPr/i0dlYupQe9jDGaPSfyivI/BadQUQUBUpLdJFjBI9YxyjGlziDotllU0SHs1v7FH+N8BopQfw6AD+MUDamJC3IIEx6Rh6jGtaYHFbGEx1V9Zoe+2UGIGukfdEOWeFhcuoNOmx1mSygmJjr2GExr8oyxHGUFtLEZsQYJAgaG0wl3mbg85lzSXStoAEDYTb34au0B8QtXZuKb+mbvLm/uhv8AYr4phG/qaP8AEeSs56p+ja3b78WPnLdeb4O9YKPhK+HSVdNzJPvYlv54kw2Cji3TVcuU5moSSAfKN22n3Ht+9juXvLzbTnz7unXyQ1NoaBOvz5CscIyD5iotKmAJ72sLkmdhAtO/Y7Yg6s2mwvdZo9e4e3mrWsLnQLk/PnknWlyrQpj9LEkWdmbf00n7wR6YyRto57tgeZ9ftCKfs85bOv6fPNDeF8rZc5iqtan4kBHVgxClWkD2TedM9MVbTrtJa+lo5CtdUYyHagwg3MuQo5avopJCaVYLJMsZv5jMCB1i02wbsypNDM65k28vZMS5+qDNcgvedlG5937o74L1OZ/Hhz7unVPoIb8/tXcjkHqOqyF1GBEnfoO5Pf5kDFr5Y0vdYD584/eLYJyi5TfxL6N9VEhaul9/MPKIBi6iQL3t92MXEbRpVgW5SORB9xyRrMM9nanwSj9H2QZeJAVBDUQ5Yb9NG4MbuL4zKn0klKu6GKLm8RxHMeukj3aVwbs0w6RyVYvSC2pC3qdsdO2wvxQTtVAFfUQBaevX0HWcU/uZ4At1U+zElNnLXKtGsxDuzqLSDCk9dBidI21degxn4zFbkARJPA8BpPeeUomjSNQ8gOXFX+Y/o3yyUWekzUyoJ31A7kC/8oxifqXCSI7vwin0iLhclpyxAAudsWmv0SDE0ZrKCiVSQZpo0+8Cf/UDja2biN9RvqCR+Fn1R2ioAs9z6BdX/wAfCMFODYl35URM2UOjoqMekTA+V1xVAFmtPnA+4U5PEo/yvykTVWtXKBF8ypO53BPpefl0xibRcGk0wRm4xw6Ta/gtDCNzQ8i3up+fkrVFDwBRQgHeTJAB2iNRj4YzsDlbWAOpUsRXDiaYSnl5G15tHf09/UeuOqpy2CP96fjqs90FThgTKtDe+G9xBIn3g4tzNJlpg+R+dyrg8R+FHV1zsrE2kgBvsN/lipxqzYA+h8xr5KYDe72WuV4KXmWiN4E37b7/AJtisbMNac5hSOL3f0hOXKHK1Sai+KhpggioNUEnppYAg4qZXfs1mSo2ZMi409UnUxjXZmmI6IHxvIumZqKyGZHxsIIO0YOpuFcbxgsfnzVVFppDI7golQDc6ffY/L2TggNA1Men9KoknQT880xcmZ3w81Ta5ADXC+W6kea8RBm3YYF2mDUwrmNE6cOvunpF1OoHNse9dB4SRQVVU03ISNJMmLGYB2tuMcm/CVQMxaY7itWrjMkbtwnvV9eMn/dU/wD1f82B8nVV/wDka/NTpzIyiAij0E/jiYzAWKrdjHuMuWlTjuoy1NSfj+OIEE6n2VjdoVWiAtf7XT/dL8z+OFk6qX/k6/NLeczIVJayyJ+cAW9cRdcIfA/8wVfIcQ8jmoAAk6usLE3+F8PTmwCs2hBeCOI9jC5jxGoSdNPaR+rEdRP73UD7BvjtK1So7ssPfbTv68h6DVB0mtF3e/t0W/B8z4NYCSW0kk7/AA9Y3PePTAWMZnpGiLugH1H2mf6RVB+V4ebD+v8AEY4rxs1abDxdgSJN+526xYYxm4GvdxbYdR+Ue/E0tGlH+Q6xNDUW1q0FSZ1AwFZDIiFgAQep7Yji3NhgGoF/OVlV/rKVuec4pzpCnUdCAjeCJsR8Zj1xqbMqhtHLFyUmslsoZl6ymSdhdmYzJH3+g29MbNJzbk8NSfl+g0VbmnQeQUuS4l+k8QsV02T0JEyfWD9vvxn7QrmrQc7hIAHr56InDMDHgLoNDmNmpxrBQjzGfS8k+mOYayoXZQD5LWJZGZK/LNZfGquskuPO3qCDFjeZN+un56GPYRQFoIIB62WNXM3QTmuvOdPoig/LV/MYt2a3dhp5g+qkwftqgyGo0NBPQAnSvq23y6413A13w6/STA79PLioAim2R/Z7laDKhCg32/P57/EoFlIhs3VfaeJhHeGcX0tSVX0xuB1kkkfLHN7UcXYh3h7BaeEhtMD5qmrinFWanaHWJCEkBo6WuJwBRMPBJi4RVT6CuTcaXRmaukBQKjFQLhRMqPWBGDZ3p3h435IGm7sCEcqoa+lwQNNNEvP6ovPxJx0GEwMMLmHUz3dEA6qGEhywtYp5ajqA4CkAS3tA2i4NonscUYug1rs9ZwFvG3IeHcrKNQz+2D9rq/xGqq16lOnTQBNJljUnzaFn2t9VTtinA7QecOx7ze+gEWn7DnqpVcOM5ARGjxmqgWUUhQVEKSv6MeY+v931MxTaN8Y1drqtckcTP/tp5z6rSpvaymAeH2U2bd6tF9VOUYKvla8lAVMkQDADT3ItcSZRwVN7mgOO8udIFjB11g+d7jhn16nb3hFvdAeYeErQWjFjVp6irGQNjY2mzDB2GxLqlSrSdHYMd/yEzmjK144oGMwW8ujWR+tb7SykYu3z3nLlzdfzIKjkDbzHzoVfpUlVSXMR0WAPn/O3pGNCnSaxmaofKw+dbKhznEw0eavcFqhnB0jw0vp2nsPcftwFjNoGlR/btNh+fnOVfQwwe+HX5prz/HRUpgMppodICr7RKsGGkC8yLAD7JxyznueZJWzTAaLIFz3m0qigxEv59VwYFjEibAyOomYxqbMM5p0QmMGkaoPkkWJACgj3H8Y9/wAsdJRYyLCPnz8LJqOdN7q1w/OEvoUxMLHe/X7Pli016bGlx0bdQNEugDUrovDONplwtOmYPcbk9zjicTjald5qPP8AXQLdoYanSblaP7RbMcTFRvMo1/tRGr3xv78DCoHDqqsVhmhpeFEW9B88KVmLW3YfPDSmWCBhSlCo5mmGUqZg23+71xCyTCWuDhqFrQptp0OdQ2vNx6jbr0sfTbCJVtarvDIEe3gucVqcWEwvX8PU477KS0DhCFDrzxQ+jkTUzSBYEoYn3FQPmwHpjLxDcuKa7hH2KLY79ojqrPDuGa/Mzfo28RQVMkOELqDI9lvthu2HJLc0ckuATvw6uKVGnTpr5VUC/fcn3kkn3zjk6tbtmFS+XOJSPx1AMzVJ/WIb5j8QcdFsqo00JKtElohC885KHoLQOwwVi3uNInQcuispABypqj+CzaTo1Aaumq1vljKFUbt1M9/qFeYzhF87l9NR1UiFZlGq5sY6W6Y1mtMNM8AhSReQj3D6C0844oMWoVKSNfcSEN+moOrqfdjF2k5wY8HiR89FJ8bsJU4iW+sVrmfEYE/E4sw7jDYOoHsrgBkCtUTpAC7n8zjfpgMAazU/JQru0Zch+d1Gra56YysYXb+yJpRkVzhlN2zKeGCWIkAKSSQCNhv/AEw+7ZWxALvpi/lH4TF5p07apg/tmr2TaJg7fPE27Io5pvHekcbUyx9kt8cvU1HdhJ+Zj7IHwwPUpNpw0cLeVk9L6VCmdZSNFrAfZ2wQMXUYRu+XyyiaTXfUt8kpNRdQJYsJLG5uPl78V3hzniTBue70+QpWsAbdE58RySNmHLI8lkErMAaUMtBte493pjMoVn0sPTyxoTf/AOzlXVdNZzb8NF0fhHIeUahScmsrsisStZhcyduntN/Ee5wX+sqERA8h0/A8k7WCAVz7mnhNOjWq00eqUUwFnUBAWNUNa4Xpso7DA1TaNYVLAeXzmfNbmB2ZRrUgXe5E3i1jOiDc4KwTJrJJFHrvsnfE8IScRWj+Z+6ynRu2zyQGmAPb83oTb5bDGw0NZepfp/WiHMn6bLFRKlZwlNZtOnaw98YEx2KNpsOSmwNYJK1OeZPLJUizD1BM4FxNQVQ09PurqXZmESr16yqpfXpYeUlYDRY6TAkDYxOC/wBJSa0SL2lQ37ybFUsy5lSbiIHa34YvAZSjKLcuqrJc/VaZjPEiBbvidbGktgWUWUQDdb5LOaWDdtsCYquXUY52+6upNAfKNZfjNR2hFlgC0gSQBcn3DvgDC4ZtSqA/TyV9WuWtMaq/leMZlqiEtUY6gI2F9hFhe9uuOgGGw4blFMRGsD73WZUqVHau+eC6GtYeuOTsFBeNQdThrJL2sd8KUlVqZpR1j44iQAoqD+0BbffvbEA6TASSJxeuqs0sACzRfpPQY9AfVZTpjeGLDVQpsLnHIENyGZDVVYFgKY1MQP1QQbCROMupiqdZwydR5govdmmO1xhYy2c006qjcqrj0ZDP2ozj4jFL3RdTYE86ex2xydRsPcOpQ5ShzPTIrgn9kR6wSPvBx0my2htIT3+atb9CFV1kfDGpWaHNvxCTDBTc2Xo0culKuWCFQPKkgtvczAMyZJ6Y5NrKxe6uwWafnfbVX4ak2vWyueG9TKDZykjNppi9SsoQtvDKLNv1detr79OhpVczWu6KNWkWOLeRKLcFfVWzNRfY1IiE7kKCW+MkE+pxi7RNo6+whQq/SEocQpH61UTq1Ux8Tb78EUXDK3uHsr2/SFPTsMdDTIDZQrplRVyFAb9YX9Y64ExQa1oJ1VlIkmOCfeD1BlKfiKoaslMpSgCdTlV/ncYyMG7Ni3tm0eyrcSXFKVbKwaiCCUJBI6+YJI7ySPnjdLmalIZlU5kSMw47QfhAAH2T/wAWMdrs7Wu5hEUzLVPxTJ6EyxCwfD8x/hN/cWOFhHZq7+8R88FAGcyh4ck1aY386Se9xbGjWb+2/uM+Rt4JNPaCZuYqrCuxWQZHXsq7jbpjCp3o05/j9yhsS4truIPL2XVMjxiomV1KKarlsvSLq0y5NMMNiNKk+UQDf5YnXD6YzRa/p1RWzmvxFVlMRBIB53AuOFtbjQcNRznm7irNnK/tqpf2RtFrGN8B1h++P/z7BdrsxlNuEBiT2rxPE6ckE59qaqmXIBA8BSCcaOB/5KsfzK4930N7glynTk/m+NanTk/PncqXOTLyzlwGqP1gIB6e0fnb5YydtmKjWjSFSXEthL+by6DOlaxIp+KC0b6WIYx6wbYrwpD2tB8EY0nJI5Jj5qz9TMVKI0ikugCjQH+zpmNOo7amAnvAHcY2M2WYPih8qVcySSoMezPzvf4QfjilxL3K0CAr3CODCs3mJCAXjcnsLEYEx9XcARqVA1IC9xngZpsvhanQzFvMD2Mb95xDD4jftgwCPnFOyqOKLcq8GKMz1pWloPiKPaKCHI9CxVU/4/S5VCuzfZGGSB4TYekyoPfmsEQpZrWteqx82tHJH6pDTIAG1yoFht6Y1oaHNaOqoMwSmyjn1YmbSbfHHF7ztEFIhWxtvPvxIJltrX0+zDy1PCUvrQMyD88DEFKF4ZodJ+X84w9wZCUJez+RQ1GGkDrPXBBquJzEyeq3aTWlgjkt+E5TQKygBmNN4MwAIJM29B7z78amzWCpUzE6RHU6XQOOGVoHVBlH6OsCBJ0KCTYCdZ+PkA9xODHtImVU06Qnfh2eWoiETJtp6ztHun5453FMy1D5+ape05oSxx7MGrUYqbLZf5x0gm/XGw+qcK1tJoEwJPXiPBEYejnbLvJC8nk2aqs+aCDB6xeN+u1sU06jqlRuY8Ve9ga0wjnMnE2qUl1keaSoUQImAOv7OtpJJmn0FtGs+nRaGM0CCo05UHBqbvUDTamlSpfYFadjHfUqD4DDMbFBrjyVtR81HK3ypnPLW1Dy6y87gEi41C0woxk40NdTbBvPv/irrgyEN4LNbNtViBLm/QxAHvAP2YteQyiSOEBTf2GQqgyzklZuCQY/HEn4+oRDTA6ImnQaRmVnhnB2Zx50Q609ub+1YETvtBgGdxizCE1HkeKjX/bEwmqrmWTMIg/u0ZKj22AirBMRMCIk/fiqng61HFAm4M3HWRdEsqYU7PLWj9yZMi+vA8o+6XuGofEgzLFTPTynWZ7yQMaOPO6pud4edlkh3ZVfidBaud0zZigb4Ksj32j34CYzJQBPBs/cfZWscQyyLcx2omFJggT+yJG1vQD44zsDUAqySoUruhAeGZpVq0rH+8Sf4hjYr42nuXMYJJBHmEQ2i7MCU58UFE1K5qlg2n9FEAT1JndYESOpj3ZdNlapTpbkAiIPr5HvQmIpt3jy8G+nkux8M4XSqUcpUalTYihTGph5o0qQPUT0O2C6lSu14Yz6STN/KFcxrQ3rC5BzY1I5nOks3jDMsEUCQRqIM+vb3YBrUa36ppDeyYM9wHwrq8DjQzCNbmEAOm9wSTFuv3S/zww8SgomRRWR2uRFutjM4KwThNR5Ni4/Zc48GAOgQA1gBAUk9zjRdj6bRDBJ5m3z0VQoOJumTg2dbLLS10RUGY3uJmf1GElCq6WMz27wHjc1RgqVBqPL/fVMG079FR4xkPEz1BSbVWpqf4gv3EYBwrojvVlAg0z0lVs3xBnqvWM6nLtvEagQPgAdvQY3qjcsBUhDQCb4pL2t1MKwAnRNHLtJoLADQwtJ3I6gfPAm08TQqNDW/UL9OqFcCDdMGXCBlWpUFIt/dlk8hMwAzzYkmwAY9TFpxSOwXi8agaxzhWMolwlRVE1LVSbmm82/ZHi//wA4+ODtlujEs6281UezKBU6GyyYYjUJsQDNx1jfHUV3BjHO5An0UMxR/wAaDeTjhwFNXMvn2X3dvycSDi1NCsjiS/kYszBRuldmvufn/TDAq6Fqsb/bhZkoQ7iGZAaSbRixokLTw1QZADwUfDc6TUKKQPEUU7ifaZT09VA+ONHBVtxJ4n01uqMWN5bgFrlwEf8AS+RlYq8jVfaYiw2HvgzcQQMQHkGoR3gd3zh6KtrYHZVz6/TpaBSZqhW5JH6wM9enxPXGfigx7paUmgh4ceBHog4zJ1Fqp3YmZJud/dhnuz6Iik8Srq1qcqUcAzcjcdRHrbCoOLHhztArK5GUwo+O5pKgXSp8thHQQAPkFAw+9L3FzuKCpjLqnXh3Lxo0BVBBLDQwuQU1I1rAqxC7wRcj1xo1cV+1kAsBbnMcfFNuu3rx8EEPM1APSpojfVwVLsw/eliF7abBfWcc/wDp3RJPDzVxuIVnO1si7Va9KvpqECKZpkao3Mgkez0IFxvc4egXsp7twOvoo1GyEtNXXxT63wTHZROHPZAVnO5pVBVjZlsfUEED+XxxfhHllQO4cUsSAWwpsjUetmVVKhYaCoW4k6PDJ7EkktO8D0xoUMXnrgus0GfK6AcwhhAF1d4rww5V/O6nUALSIkSRDAG3cSPXDbTrtrMAbz/xVtpOGqr8MNCrVUF6dNV1FmZtPnmQQQCL7EH54pYQ6lHREZSAtOJ1AA9Ish6alYMpO4IYGD33xmbvK7uVbWFrp5Jfy4BMWnFrpC023TZwriCBKi5qmKtBVURq84YkexeZCmZ9d8Myi8fuUXZXT4HvVNRzScpFl0Hh/M+XTLr+nVjTSKbVZFRBEANTUAVCBsfLt1uTN9aXNfVpHM2fpPZM8Z4DvDoVAYQCA4Qefz8JD4vm8uGepTNRnYsz1ammWY3kACAJmwAHoYxU6rWrOG8s3+ISDgDDNeaWOILDs2svJBDNuQRODKjA0DLorKTidVrRuZxRKuhMAzesgn9Synrcm3uAaLXvfbFuMxBqU20+UeyzajA0mFqUc1qdYKzeFBWxPmYeQ7batJvvIA3xPZ+GBIc4wNfAJw7IwgcUPPB6hr06DKyPUZVAdWBAJ9orE6QAT7gcH42uxzJpOBk6gg9+ilQbftDROOV+j8wNNakwJPtQkxEwdbYyS0zcovfDkmbl7lSvLB6GXKop0EQA1vKF8pWJgElTt1BnGk5uAsQy/G09/H7rMdSqF08Et888s18rT8eo1EUKldEqojMwQkzPmXcAe1Mj3bR2hUw9drXNaczdDYEjlbh0V2HpuZIOh4Ia+ZCs4Dal01VUiLyrKNvf9+MrZ7T+ppxzCre3IShWRU65MwPvP5ON/bDjToZf5W+5VTYKKfWD2Ij898crkU4XjmNtx7owsqULYVD6YWVKFQYnrv6fnbE8qthaNHfr+bYcBIBQ1KS9p36D7sSTqI5SSCJWCCD6gyD88SaS0ypB0LfNGs7MzVbsZbSCurpJAbSd+2LTXJEQnDgNAtUyptf4fnpihRlQ1sqOon839MSBKlKj+qKLgCPdEemHkpSV58v8PfhJSnfJ860kRE8Fm0Ko8zWYgRJ6/b1uDi8VzEFvqryKWocfEf2Uk/V+0BZt6DoJ6264pVNlgZWcKUpUbcOHfD5inFQhZ+pj0Md/64WZIvJ1VrhFXwq1N2FtUGOg7/n1xOm4NdJUmgEwnPnGvlq2WP6ek9RSCgUksLRpI0i0Wsd4OL6tWnUFjfuKsOGqNBmP/Zv2K58crN9I+WBZVQKjbJttGJAhLMFqcgRf7sPmUhUKlCkG6k7TBvA+zoMMNZSzEm5T1XyGTqIagrIo0Ef3g8Sdp0GCRPTeMGvqMcIzJg08khmlNjq/Pv8AngHRMoWyR6A4kHKQfCylBxbCkKe9tClSkw2t8MRsqiQmTl/mGqatOnnM3VGXkSRYjTJQah5gNUbHphYh9WpRcxgBPI6KTMuaSqLZmqlapWWqzsrBaVZ6jhgPMoadyYixsJNjFrmsyNHZA6DQHikTPFM2Z45kstSOXpkZnMPpqVs0ANOoXAS3mAk7bTuTYOHQZVTyQEycD+kFqgp5YUCCtNdTMyJCrCyxdgvY737dpCoZuqqZc4fhN3EMkmZy7UKoy9ai+r/aQwfaVsRKk+0GEXw5uVeJC4NSYpSO9k8qi8+nuC6m9y4HwlUU6wqHh/nuqyzeWUWWz76ZKgrMkwbA7bdL7nsMG42pUrtlxtM939Jbpo01REPN7fOPz8cZKhCmUj7Np9+EU0LHiDuPt/HDJKAkdP5/H8+uEpLxYe6Z7/ZhJLw0ne/52w6S1EH0tufxPyw8J14gfL8/k4RSWoWe84ZJeI9Rsbf0xJOtT69O+ElKwaRO3X3fnvh0pWSLRHa8YeUpWoUj+V/h3wpSleF/ybfd+Th0lGojv9+GlPK89OdsOlK8EYC0T+f6YUpStTA3APT8+mFKdalRhJLemCI6/wAsJNKx5vyP59vz1w6dZdDF/uwkyx4X2+7CTyvIP5fn34ZJbIv4bYSaVmO8fLbCSWh2G0e77cIJwspTG4AB6XwtRdIEjRYekD69QCZg/OPycNYaJ8xPFbaB1jCUVIAD0+d/z0wimjksimouFANugwySyQbFTBjtcHaR2PqI3jDFoOqk12VR8Pp1aL60qaTva3qRAI8p7dsENxJAhIuBV1ACeg9NgPQRYCNhgYyoKQRNo9L2+cYUplhlPu+eI5kl/9k=" id="811" name="Google Shape;811;p48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QSEhQUEhQUFBQVFBQWFBQVFBQVFxUVFBQWFhQUFBQYHCggGBolHBQUITEhJSkrLi4uFx8zODMsNygtLisBCgoKDg0OGhAQGiwkICUtLCw0LCwsLCwsLCwsLCwsLCwsLCwsLCwsLCwsLCwsLCwsLCwsLCwsLCwsLCwsLCwsLP/AABEIAMIBAwMBIgACEQEDEQH/xAAbAAABBQEBAAAAAAAAAAAAAAADAAECBAUGB//EADkQAAIBAgQEBAMHBAICAwAAAAECAAMRBBIhMQVBUWEGEyJxMoGxQlKRocHR8BQjM2IHcoLxFpLh/8QAGwEAAgMBAQEAAAAAAAAAAAAAAAECAwQFBgf/xAAsEQACAgEEAQMCBQUAAAAAAAAAAQIRAwQSITFBBTJxE1FhkbHR8BQkM0KB/9oADAMBAAIRAxEAPwDzsGPeRtJKIESQhFEZFh6dOAhKkmKcMiQoWRsCqacGyS8ywTpHYyplitDMshaAyEa8lGtGAxMjeSIjWgIaTAkIVIAEUQirIoIZYhiCyeWWaeBqFc4Rsv3raW6jrI+Qcua3p2vCwKzLBMJYIgmEYAGgjDOIMiMAcUciKICaQ6SusMpgAcRXkFMV4gJkwNSSJg3MABERRGKAFYJCKks+TJLRhZEFTSWqdOSp0ZZSlEANUkgsOKcfy4gKzJBssuFIJ1gMpOsEVlp1gWWMYEiRtDFZHLGOgdoxWGyxwsBAAssYPCvUYKilmPIfzSX+D8IOIcLmCDmzaAfOdDwjBIj+WjrmvdqguQwXfLzOpFvnK55FEko2cpWwr03KOpDA2I5zpeA8GVSHr5S9iVotysLh6h5AC5tNTGeHwjHEGqKluZ0IJNhdTqbTG81aZcsy3a5Yk3GXkD2lc8l8IlGJ2PC6wLG1TSxykWUfLMLj572lXxPRLYcZQpLVLKQiqSADfMABc97TmqPiqjby6akjd6h0zWtsNwNJ2XCuLYbEJ6hb0lVsGOpOp3Fr+8qi3F8k2rR5/X4aVBLMgI+zmGb8Jl1BO3o+GqNSqRUrhVJawQFjuAlr/O5MxuO+H6tKoUpq1RFF86qTYc85toe01RyRfkpcWjm3gyIeott4FpaRIRGIGKIYhCpByQiAMIiIyx4AMZAiSitAAVooS0UALwoyQpS4KccU4iJXSnCqkIEkgIARCxFZO0iwiAE8A8O8A8CSAGDIhWEgYDBERASdogIDB5Y6pCWh8FTu4OwB1J5d4N0hFivj3WitFQNGOgtfWxJJ+Z/CaXDcUtMeoZmIsLkWGtz/AO5QocPCM7uwyqTY6225dZDBocVUy0qbso0Lk2vfc6bTNLkuiXMf4gz+n1EG59RvlPv8py9fFeY5ABKg6X0HuZ6GfCIKDLYfvMDi3hl8OpqEqV6aA/Ic4RaG4s5nElVA+E9r8+4ENT4o6hbsdB6QByI2sNpKnwhcQfSjbaunI/dPfnIrwBh8NTbNodCrLrY++slwKmW+G4PEOpcuUBJuxvmbsq8hOw4Hjn0RmrEggC7nVbWN1It8pyGBuiEOGuPvOwv3FtJe4fjRe91GuxN/beQkhoj4mwQpVDl2a5Glra6giYZnouJoLjqVqlSmrp8FSwGnME8557UWxI3sSL+00Yp7olM1TBSQjGOJYQHtHEQivACYjiQBkoDEYrxSJgA8UheKAHT5YssJaRMiRI5YrR7yQjAgRBuIRjIExAAYQLw7yu5jGgLwd5J2kLxEiUcSKmSvGFiMJWxrUqa5QPUxN7XOgsfbeDvD1KqCkC1rqxyjmWNrA9v2kcnCHFWzS4Rg2xLg1AclMagaAtyX6z0DA4EKirT9CgbLYfUbzA8PVLLlKkNmuwtoTYazqcFfL2F5ju2a0qMjFcPyMfXiFGumQ10YnnZdR7aTOq+HDVPqLLTsc58oU2YH7IBLMPfSdcim/wBJVxtWykXHS17yV0FHLNw+nSXy6FJcvQu6e5J5mY9XglZGJZVfNY3WoDZO2axNum86OrhyST/PlMziqkLa9ve8rUuSbimjn+LcMarcq2oW7KD00Gv4CQwXhYMmYnUbroD3s0LwkOKhILE9z6dtASZqnHqmh1zEXHLp8pa20iiuRUcOgRUJZhYqbGzi45j7X4TmuMYZKb5abORbXOBcHtbcWmziMb5dULmYKT6SbXHVT2lHxFhWz+Zb0mwPZrbe0nhb3UV5FwYwEkBHUSYE0lJAyJhCIgsABiODJ5IxWADEyBMkwgzAYopCKAHYNBkyTmAdpERMtGzwJeQNSABy8GWg88YtGA7tK7tJFoBzGANmkSYzRCIZNTHvIiIxgSBlWvUHnU1O25/Hf8pYWZ/FFJrUQu5Kgf8A2in0Ndnpx43Sw1JS+9r2GtpTw3/I1J2AAZe5FpzXG8XVVhTprdmOXa/z9pl0+B4pq2Xy6hFwGcqqqTf7HUTJGCqzU5NM9WqcZZkLICQBuP3nAcY8W1bkU7DqTrO+wKeThGTe1xOOxHhNK12DFSdxa47m3WQi1fJY064KfCeN1G9T4lSfubTojxH+pTy3ADgelh9rse85+t4LpM49VQLb4FpW1AtfPvNrC8BegqgOXAOhYeodNRvHPb4IwvyZdQGgPVza57fvMniuKDE2PK49p2XHMGKlIm1mtsNvw5GeYiqc1vdd9OdzJQ5IT74OvIFWmj/aFr2620J7Stxy/mC/3F+ekDwrE5NMwbUA2va0t+IawJS24Uc9vbtLMfuK8ipGVHJkbxpoKAgEnaNThQIDIZZEiFIg4CBOIBxLhWAdYDARSdooxHTO0q1Xk6rSrVaRATPIZ5XZ5EvAC15kReVQ8cNGAZngXaMWkWMBjExBpAxwIAFBjmQEcwAkDDYTAB69CpmUZaoGW/qI+8B2NvxleX+HpcFgLtSZXA/12b9JDJxEsgrZ6dheGUyC2QZm3PP/API2IwiUhdV9R0udTrKPDeK5Rqd9tesx+J8bas1XymGZBZBuLncn6TCa4o1sZiaS0Ddxc8veZuAxwQBjqvvrPN8TQxgBNVahzHle2vIATT4L4fxYyvUzClvlZiSe1uUseOl2SjK+D2DB4hHXMrDKZkca4hlPptacbW4i+GqC3+N/wDdul4etj89u8hXBJKjTJaqCRyBzdxOJxHDlFWmjKyq43GlyPiIJ9wJ12GxeXbnIJVpuXLKHKmyKLE3+0R93aCk0G23Zgtw3+mud7uSt/ugHf8pTxeKNRrta/YWmnxHF+fVZRcFFtbv8Rt13t8pktTtNWHrkx53ciAMmIwEcS4oLFJYSCpmFvAZExrSUQjERMr1ZZaVqsQA4o8aAG08rVIdjAVDEIp1BBkw9QQJWMCN44MfLGtGMleMY148QDWkkitJ0xAQ+WPlk7RWgMFaWuFYvyqqsdr2b/qdDBEQbLBq1RJOuTquI/wCvPQex2mBwyp/SitVqa9uvSTwOKNgpN7fD+0fjeCNVGFPdkzW6kcpicdr2s1RlasB/8yaprUxFOj0VaRcge9jrM7iPiRMx8vGV31WxKFR/toROMsSTblvI+WbzR9OJS8sjssH4g869KoQ99mtY3HbrNl/Sqk72nJeE+EmriFNiEpjOxtvyUD3P0nW8VpElVXkP1lWRJOkaMTlLshSrksNdBqflrC4tqgwjV6ZBIIDWUAhGG9/e0BwygfMF9gD9J12BwSVKVena3mU2BttexsbSu1ZbktR4Oa8O8VFTLnAP/Ya6cu49p12J8N4esgdWameeVSw+Qnl/AMUUC5tMpIzchY6humvOeqeGcbRxCkq+oHrKEgqRve2997yUm4y4Mqg5Rujj+NcPp0iFRyx53FpmZJu+IqSiqbMzG+7dOW8yck1R6KCCx7yeWQIkgHvGLRpBoCHZoBjJmDgIaNHtFADTJg2iLSBMQEHgoQmDMYCMgZIyBgAwjxpIQAkIZIFTDpARO0laMslAZEiRKwsVoDA2t8p0HCmz5TzF/wBjMO0u8KxORxfYnWVZY7kTxypmhQ8JUy9dkF1r6209Dcx+OvzlXh3/AB7TDE1QSBra9gfea3EKdZbNh2tf8D2mRWw3EKn+Ryq9BfWUKbfk2JR+xpVSiWp0gotbNl2JGyjsJTxo/vMLbKo+dpewHDPJXPUO215y/FONC7sPtE2+glfLZaqLuGxQFbINyp/KdJwavlYThPDNJqjvUPt+M7bB1cltLgbyM+GHuPPvHHAzhsQ5W/lE301sx1KnoJa8DcQFAswzZW9LXNr215TtaaioHarYqcxbNqLc7gzn/DvB0xGLSki5aOcu3RaSm7E/znJ/U3LaadFjSbnLpI3/ABBwBlcmmTUuFYqbZgHFx7zn6tIrowI99Jscbx718TVelfKxAW2llUWUjkNBLmEZ3FnCPpY3Y2+dha8sWenROXpClBSTp10cuRIMJ1mK4IjD05FPZiPrp+UzsT4cqDVCrD3AI/O0vjliznZfT80OlZgGNlljFYKpT+NCO+4+RGkDJ2mY5xlHhqgLiQEm8iBGVitFJWigBpcO4XVr38pC1t9QPlcmVMRTZGKuCrKbEHcGOvGqlGmVTa9zDVcZ/VUjUt/cpgBurJ172lW9qVNF30k4bkykZAxiZEy0pHJkTGvHEAEBETFImAiSmHQyqIemYAWhHEGpkg0CQWPB3krxDFaOBD4fDZtSQqjcn9BLNTFYdNfLZuV72+dpVLLFcG/B6dmyrclS/EvcG4w9NGupZRzte0BU8ZqCSbnoAPr0mSmMyVV9bFWPO4+TDY+4i8SYEH1ga2/GZ7TZbqNNLT0rsrcd8UvWFtl6Tmarlv0Em4lzg2GzPfkuvz5SylFWU774Op4Fg/LQDtc+5m8lP03JAHUzMo1AqFmNhuf2lEPXxtQUqK+ka6kKoA+07HSZ3bZq0+B5OekvI/EeINU/s0bkM1tBq5J0A7TdFIYGg1EEHE1QP6hwf8acqKnr1j4ZqGAUiiVr4kizYi3opX0y0RzPeYrm3rfUk3VSbkk7lupg2oKl2djBgU0uKgvzk/2/Ut4Yadjy69zD1AesBhzYXbVj+Q6RzWvKjqUKs1hub8vePQrcnJPblKzVMznoNB78zJXhY6TNqiEA0UW5iV8bwGnVXNR9D/cJ9Ldh0MpUMUV/aaeFrhtVNjzX9pbjyOJg1WkhljUjjK1IqxVgQQbEHcHpITt+JYFMULGyVgPS5+1/q3b6TjcTh2RijghlNiD/ADaboTUkeS1Wknp5U+vuCvFHtFJmQgAL67bH5xuDOaVfLsp9LX+6ZGaeJ4c7Cm4U3ZB22lObqzVpuZUUcVSyMy9CRAmbvE+Hl6QrLqyALXXe3Jag7bA9Jh2lkJblZTkhsk0RMQkssQEmVitFaPEIAMBCoIyiEUwAkIoooDJLLmFoj4m+Q6+/aVqCczsN/wBpNK+Z/pM2bJXCOz6ZoVlf1J9fqWa40lEi4IO0sV6kFRUkzGelddIr4Vcwyt8SEfgNQZp4SpmVqbbrfKd8y7g+8o10KMHG2ze3IwPFKvqBS6m17jYnqDJpmPWadZYfBk8Rw/8AcI7zXoBKI6DS45nSUcNUerUFwCRqT2HWWcRhM7Fma/8Ar/NhLZT8HKwenTlK30QqcYLGwBYclA0lqk9Qi7EJ/qoBPz5XlShVBbJSAB3Z+SjnbvNHhtLO/wDqu3c9TKZHawQpUui/QphFzNy2H83MWHQu2dv/ABHSWDQzm5+EbDqessESs3Io4lrC/XSBL2se0PjRsJSrNYe14IiwtM2sO0IzayklfX2C/SKrW/uW7XhQbuC4WjCoRqNIA1I6PAd2beF4gtSyucr/AGX/AEMlxTCecAr2Wqo9D8mH3WPToeUxHTmJbwfE7DJU1HI819uo7ScZuLtGXPp4ZYuMlx/OjGq0ypKsCCNwdLRTr0qsQLBWHJrA3HKKav6j8Dhv0N3xMseCuCUSqtVQFiM12F9OWVToPedBj+HKyN5dmKgnLzIHQD6QWIQvTDUbZwD/AOQI2vPOcVx+vTxJ80NSZTsbjbmJXJuZzYJR5N/ga1HqFqa3pqcrlvhN91aNjfBgJY06ygEkopBsL/ZLcveVMR42QXygXbVwumZvv/SZHF/FlS1luMw1JBEIbo9FmVRnywGKwj0mK1FKsORH06jvATWoeJf6nCGjXsaiHNRfmLbrfoReZN5shK0YZw2sjHAikgJIgSWSAkRJQAkIbB4V6rrTpqWdjZQOpglW9gNSdABzno3BuEnhmEqYysB55XLTU/YzbX7yLlSLIQc5KKPP+LU/JdqVwSjFWI2LDeU8K/q/CV6tYs7XNySTfvvJ4Q+r8DOfJ27PaYoqEFBeDToU8zHtLLUrQOAay36mWWa8rNPgr1xpodeX7HtM/wA7kUPy1HyBmmKFz25zI4vxoJ6KWrdRrb2kkrKcklBW3RN66Ugb+lm32vblKNSs1ZhTp6KfibmZWwvCqlUF3zDXT7zE/QTYwuCagAqgNWf4Rypjqe8m0l8lOOU8naqI+LVaYXD0R6jbOf0JmrStRQKLE8+nzg8Hw4UFLMc9Q8+56TqeFcPp0wtSplKsEYswFl9NyM2w17Spsty5o4I2130jExWBrgUzdz5ilgFsLW3FrdLH5ypUq1KX+RWsCBmtsbXAPI6TtmxQpBqnqqUlVFoBQD6XFrEjlcDUyvx7AA4Jlb41GcnndQLD8NLxbjDD1KaklJcNnJ4qsLK24Mz8TV1PcfWZ7YgroT6G/I9RIPjATY6G2nfsJNRZ05Zl5C02u7WP2V+kbzf7gv8Adt+BmRVxRBJHI2Num4+snRxWax7kSzZwYVqo3Rv1HtbX9YVHvyPz0lYtfLLCLaVM3xZNapXe1oRlDjSRtJLRI1EiWKwGdhpf8zFLgbtFCwpG14n41/Rpaicy6jfVL9T0nDVuNriFIr3P3WHxKexmVX4hUYtnYm+4MpMek3RhXZ4Z5L6GxJINr313loYksuU6jTfl85SC9YdJZRXudm3wmiMrEAk3A/K5FpbWZWCx6o1Iofh1boDf9p0NTDZl82nqpAYjmubtzHeKM6dM05dK5YlkhzXZVtHjGNeWnPJXikLy7h+H1D6sjED84pSUVyXYcM8slGKO8/428MZiuKrLdb/2R3A1qMO3KD/5R4+Krf01Mgomrka3fpftec02LOGB8mrUW+65zbX/AFvOfxGJJ1v/ADvMc825Uj0el9KWnyb5yuuijiSRZv5cQuFq3IIlevVHylbB4gK4HWJRtF88yjPvg6TB1fSJdpVBudpmYQem/vJ1atrD5n9BKmjapcEuLYw6U00v8R95U4dgVVizanrCYfDsbsQSzHQWNz7CGo0SLg6629u0fSK1HdK5GquIQLmY2A1lHDFVBrepmckJm39/aNicLnYLyW34w1RnU6UgbCyG/wAPe0gaG35GxmINst7nn7md3wi1fCrpoUAIIvqAVuRzE83W5Z+diPymlwd2qf2hUZNC1P1EDMPiU26i4+UHHgw67F9aCd1R2H9ZSWmQ1RWbzLUkQsD5dwMpVdDcG1z1lTxHxy9GotNXNlVXuhHlhxoT1OhFxpNOjTV0L0/SHRSgAsQdbnrbYfKc14h449NqtFVpt5igFlJNtLEBbkXg2pNUjj6fG5ZKq6dnF4s+g366fhMWrWuLE2I+E/pL/F8WFIQa5dW9zvMbENc3F5qxxNmtzK6TFSxOpzcxaPRYqSOR1ErOIlqcj/6l9HKWVp8na4WoGCnqBNRQJxnDOIZfSduR/SdNhMUD/PzmLJBpnpNJqY5IluovyH80EIl7aSHmA7w4bpKjfEiap6RSeaKIl/04nio9ZlAxRTpnz5DrGxHwxRQH5A0/5+M7rgR0Htb5W2iilGXtHofTP9vgFWGp9z9YMx4pqXR5rJ72WeGD1H/qZc4RUPmHU7HmYopk1HZ6r0Vf2r+Stxbn8phVTFFKInQ1PRn1jM4H1D3iimqB53P7l8naYX4B7frD4dRqba+YB8so0iimX7ndXtR0dIZcBWddHzhcw0bLppm3t2mLwf8Axj3MUUlLohpv8k/n9iWGPqb3MKrH16xRSvybH0ZGD3qf9jGqGzm3aKKSKX7GL+rqDQO4FtgzW+sDTOhPO0UUUStLlnOPufnB1oopsicTP2yoYMxRS1GFhKRnQcJOgiilWXo36D3o6CgZapmKKYWengPGiiiJn//Z" id="812" name="Google Shape;812;p48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QSEhQUEhQUFBQVFBQWFBQVFBQVFxUVFBQWFhQUFBQYHCggGBolHBQUITEhJSkrLi4uFx8zODMsNygtLisBCgoKDg0OGhAQGiwkICUtLCw0LCwsLCwsLCwsLCwsLCwsLCwsLCwsLCwsLCwsLCwsLCwsLCwsLCwsLCwsLCwsLP/AABEIAMIBAwMBIgACEQEDEQH/xAAbAAABBQEBAAAAAAAAAAAAAAADAAECBAUGB//EADkQAAIBAgQEBAMHBAICAwAAAAECAAMRBBIhMQVBUWEGEyJxMoGxQlKRocHR8BQjM2IHcoLxFpLh/8QAGwEAAgMBAQEAAAAAAAAAAAAAAAECAwQFBgf/xAAsEQACAgEEAQMCBQUAAAAAAAAAAQIRAwQSITFBBTJxE1FhkbHR8BQkM0KB/9oADAMBAAIRAxEAPwDzsGPeRtJKIESQhFEZFh6dOAhKkmKcMiQoWRsCqacGyS8ywTpHYyplitDMshaAyEa8lGtGAxMjeSIjWgIaTAkIVIAEUQirIoIZYhiCyeWWaeBqFc4Rsv3raW6jrI+Qcua3p2vCwKzLBMJYIgmEYAGgjDOIMiMAcUciKICaQ6SusMpgAcRXkFMV4gJkwNSSJg3MABERRGKAFYJCKks+TJLRhZEFTSWqdOSp0ZZSlEANUkgsOKcfy4gKzJBssuFIJ1gMpOsEVlp1gWWMYEiRtDFZHLGOgdoxWGyxwsBAAssYPCvUYKilmPIfzSX+D8IOIcLmCDmzaAfOdDwjBIj+WjrmvdqguQwXfLzOpFvnK55FEko2cpWwr03KOpDA2I5zpeA8GVSHr5S9iVotysLh6h5AC5tNTGeHwjHEGqKluZ0IJNhdTqbTG81aZcsy3a5Yk3GXkD2lc8l8IlGJ2PC6wLG1TSxykWUfLMLj572lXxPRLYcZQpLVLKQiqSADfMABc97TmqPiqjby6akjd6h0zWtsNwNJ2XCuLYbEJ6hb0lVsGOpOp3Fr+8qi3F8k2rR5/X4aVBLMgI+zmGb8Jl1BO3o+GqNSqRUrhVJawQFjuAlr/O5MxuO+H6tKoUpq1RFF86qTYc85toe01RyRfkpcWjm3gyIeott4FpaRIRGIGKIYhCpByQiAMIiIyx4AMZAiSitAAVooS0UALwoyQpS4KccU4iJXSnCqkIEkgIARCxFZO0iwiAE8A8O8A8CSAGDIhWEgYDBERASdogIDB5Y6pCWh8FTu4OwB1J5d4N0hFivj3WitFQNGOgtfWxJJ+Z/CaXDcUtMeoZmIsLkWGtz/AO5QocPCM7uwyqTY6225dZDBocVUy0qbso0Lk2vfc6bTNLkuiXMf4gz+n1EG59RvlPv8py9fFeY5ABKg6X0HuZ6GfCIKDLYfvMDi3hl8OpqEqV6aA/Ic4RaG4s5nElVA+E9r8+4ENT4o6hbsdB6QByI2sNpKnwhcQfSjbaunI/dPfnIrwBh8NTbNodCrLrY++slwKmW+G4PEOpcuUBJuxvmbsq8hOw4Hjn0RmrEggC7nVbWN1It8pyGBuiEOGuPvOwv3FtJe4fjRe91GuxN/beQkhoj4mwQpVDl2a5Glra6giYZnouJoLjqVqlSmrp8FSwGnME8557UWxI3sSL+00Yp7olM1TBSQjGOJYQHtHEQivACYjiQBkoDEYrxSJgA8UheKAHT5YssJaRMiRI5YrR7yQjAgRBuIRjIExAAYQLw7yu5jGgLwd5J2kLxEiUcSKmSvGFiMJWxrUqa5QPUxN7XOgsfbeDvD1KqCkC1rqxyjmWNrA9v2kcnCHFWzS4Rg2xLg1AclMagaAtyX6z0DA4EKirT9CgbLYfUbzA8PVLLlKkNmuwtoTYazqcFfL2F5ju2a0qMjFcPyMfXiFGumQ10YnnZdR7aTOq+HDVPqLLTsc58oU2YH7IBLMPfSdcim/wBJVxtWykXHS17yV0FHLNw+nSXy6FJcvQu6e5J5mY9XglZGJZVfNY3WoDZO2axNum86OrhyST/PlMziqkLa9ve8rUuSbimjn+LcMarcq2oW7KD00Gv4CQwXhYMmYnUbroD3s0LwkOKhILE9z6dtASZqnHqmh1zEXHLp8pa20iiuRUcOgRUJZhYqbGzi45j7X4TmuMYZKb5abORbXOBcHtbcWmziMb5dULmYKT6SbXHVT2lHxFhWz+Zb0mwPZrbe0nhb3UV5FwYwEkBHUSYE0lJAyJhCIgsABiODJ5IxWADEyBMkwgzAYopCKAHYNBkyTmAdpERMtGzwJeQNSABy8GWg88YtGA7tK7tJFoBzGANmkSYzRCIZNTHvIiIxgSBlWvUHnU1O25/Hf8pYWZ/FFJrUQu5Kgf8A2in0Ndnpx43Sw1JS+9r2GtpTw3/I1J2AAZe5FpzXG8XVVhTprdmOXa/z9pl0+B4pq2Xy6hFwGcqqqTf7HUTJGCqzU5NM9WqcZZkLICQBuP3nAcY8W1bkU7DqTrO+wKeThGTe1xOOxHhNK12DFSdxa47m3WQi1fJY064KfCeN1G9T4lSfubTojxH+pTy3ADgelh9rse85+t4LpM49VQLb4FpW1AtfPvNrC8BegqgOXAOhYeodNRvHPb4IwvyZdQGgPVza57fvMniuKDE2PK49p2XHMGKlIm1mtsNvw5GeYiqc1vdd9OdzJQ5IT74OvIFWmj/aFr2620J7Stxy/mC/3F+ekDwrE5NMwbUA2va0t+IawJS24Uc9vbtLMfuK8ipGVHJkbxpoKAgEnaNThQIDIZZEiFIg4CBOIBxLhWAdYDARSdooxHTO0q1Xk6rSrVaRATPIZ5XZ5EvAC15kReVQ8cNGAZngXaMWkWMBjExBpAxwIAFBjmQEcwAkDDYTAB69CpmUZaoGW/qI+8B2NvxleX+HpcFgLtSZXA/12b9JDJxEsgrZ6dheGUyC2QZm3PP/API2IwiUhdV9R0udTrKPDeK5Rqd9tesx+J8bas1XymGZBZBuLncn6TCa4o1sZiaS0Ddxc8veZuAxwQBjqvvrPN8TQxgBNVahzHle2vIATT4L4fxYyvUzClvlZiSe1uUseOl2SjK+D2DB4hHXMrDKZkca4hlPptacbW4i+GqC3+N/wDdul4etj89u8hXBJKjTJaqCRyBzdxOJxHDlFWmjKyq43GlyPiIJ9wJ12GxeXbnIJVpuXLKHKmyKLE3+0R93aCk0G23Zgtw3+mud7uSt/ugHf8pTxeKNRrta/YWmnxHF+fVZRcFFtbv8Rt13t8pktTtNWHrkx53ciAMmIwEcS4oLFJYSCpmFvAZExrSUQjERMr1ZZaVqsQA4o8aAG08rVIdjAVDEIp1BBkw9QQJWMCN44MfLGtGMleMY148QDWkkitJ0xAQ+WPlk7RWgMFaWuFYvyqqsdr2b/qdDBEQbLBq1RJOuTquI/wCvPQex2mBwyp/SitVqa9uvSTwOKNgpN7fD+0fjeCNVGFPdkzW6kcpicdr2s1RlasB/8yaprUxFOj0VaRcge9jrM7iPiRMx8vGV31WxKFR/toROMsSTblvI+WbzR9OJS8sjssH4g869KoQ99mtY3HbrNl/Sqk72nJeE+EmriFNiEpjOxtvyUD3P0nW8VpElVXkP1lWRJOkaMTlLshSrksNdBqflrC4tqgwjV6ZBIIDWUAhGG9/e0BwygfMF9gD9J12BwSVKVena3mU2BttexsbSu1ZbktR4Oa8O8VFTLnAP/Ya6cu49p12J8N4esgdWameeVSw+Qnl/AMUUC5tMpIzchY6humvOeqeGcbRxCkq+oHrKEgqRve2997yUm4y4Mqg5Rujj+NcPp0iFRyx53FpmZJu+IqSiqbMzG+7dOW8yck1R6KCCx7yeWQIkgHvGLRpBoCHZoBjJmDgIaNHtFADTJg2iLSBMQEHgoQmDMYCMgZIyBgAwjxpIQAkIZIFTDpARO0laMslAZEiRKwsVoDA2t8p0HCmz5TzF/wBjMO0u8KxORxfYnWVZY7kTxypmhQ8JUy9dkF1r6209Dcx+OvzlXh3/AB7TDE1QSBra9gfea3EKdZbNh2tf8D2mRWw3EKn+Ryq9BfWUKbfk2JR+xpVSiWp0gotbNl2JGyjsJTxo/vMLbKo+dpewHDPJXPUO215y/FONC7sPtE2+glfLZaqLuGxQFbINyp/KdJwavlYThPDNJqjvUPt+M7bB1cltLgbyM+GHuPPvHHAzhsQ5W/lE301sx1KnoJa8DcQFAswzZW9LXNr215TtaaioHarYqcxbNqLc7gzn/DvB0xGLSki5aOcu3RaSm7E/znJ/U3LaadFjSbnLpI3/ABBwBlcmmTUuFYqbZgHFx7zn6tIrowI99Jscbx718TVelfKxAW2llUWUjkNBLmEZ3FnCPpY3Y2+dha8sWenROXpClBSTp10cuRIMJ1mK4IjD05FPZiPrp+UzsT4cqDVCrD3AI/O0vjliznZfT80OlZgGNlljFYKpT+NCO+4+RGkDJ2mY5xlHhqgLiQEm8iBGVitFJWigBpcO4XVr38pC1t9QPlcmVMRTZGKuCrKbEHcGOvGqlGmVTa9zDVcZ/VUjUt/cpgBurJ172lW9qVNF30k4bkykZAxiZEy0pHJkTGvHEAEBETFImAiSmHQyqIemYAWhHEGpkg0CQWPB3krxDFaOBD4fDZtSQqjcn9BLNTFYdNfLZuV72+dpVLLFcG/B6dmyrclS/EvcG4w9NGupZRzte0BU8ZqCSbnoAPr0mSmMyVV9bFWPO4+TDY+4i8SYEH1ga2/GZ7TZbqNNLT0rsrcd8UvWFtl6Tmarlv0Em4lzg2GzPfkuvz5SylFWU774Op4Fg/LQDtc+5m8lP03JAHUzMo1AqFmNhuf2lEPXxtQUqK+ka6kKoA+07HSZ3bZq0+B5OekvI/EeINU/s0bkM1tBq5J0A7TdFIYGg1EEHE1QP6hwf8acqKnr1j4ZqGAUiiVr4kizYi3opX0y0RzPeYrm3rfUk3VSbkk7lupg2oKl2djBgU0uKgvzk/2/Ut4Yadjy69zD1AesBhzYXbVj+Q6RzWvKjqUKs1hub8vePQrcnJPblKzVMznoNB78zJXhY6TNqiEA0UW5iV8bwGnVXNR9D/cJ9Ldh0MpUMUV/aaeFrhtVNjzX9pbjyOJg1WkhljUjjK1IqxVgQQbEHcHpITt+JYFMULGyVgPS5+1/q3b6TjcTh2RijghlNiD/ADaboTUkeS1Wknp5U+vuCvFHtFJmQgAL67bH5xuDOaVfLsp9LX+6ZGaeJ4c7Cm4U3ZB22lObqzVpuZUUcVSyMy9CRAmbvE+Hl6QrLqyALXXe3Jag7bA9Jh2lkJblZTkhsk0RMQkssQEmVitFaPEIAMBCoIyiEUwAkIoooDJLLmFoj4m+Q6+/aVqCczsN/wBpNK+Z/pM2bJXCOz6ZoVlf1J9fqWa40lEi4IO0sV6kFRUkzGelddIr4Vcwyt8SEfgNQZp4SpmVqbbrfKd8y7g+8o10KMHG2ze3IwPFKvqBS6m17jYnqDJpmPWadZYfBk8Rw/8AcI7zXoBKI6DS45nSUcNUerUFwCRqT2HWWcRhM7Fma/8Ar/NhLZT8HKwenTlK30QqcYLGwBYclA0lqk9Qi7EJ/qoBPz5XlShVBbJSAB3Z+SjnbvNHhtLO/wDqu3c9TKZHawQpUui/QphFzNy2H83MWHQu2dv/ABHSWDQzm5+EbDqessESs3Io4lrC/XSBL2se0PjRsJSrNYe14IiwtM2sO0IzayklfX2C/SKrW/uW7XhQbuC4WjCoRqNIA1I6PAd2beF4gtSyucr/AGX/AEMlxTCecAr2Wqo9D8mH3WPToeUxHTmJbwfE7DJU1HI819uo7ScZuLtGXPp4ZYuMlx/OjGq0ypKsCCNwdLRTr0qsQLBWHJrA3HKKav6j8Dhv0N3xMseCuCUSqtVQFiM12F9OWVToPedBj+HKyN5dmKgnLzIHQD6QWIQvTDUbZwD/AOQI2vPOcVx+vTxJ80NSZTsbjbmJXJuZzYJR5N/ga1HqFqa3pqcrlvhN91aNjfBgJY06ygEkopBsL/ZLcveVMR42QXygXbVwumZvv/SZHF/FlS1luMw1JBEIbo9FmVRnywGKwj0mK1FKsORH06jvATWoeJf6nCGjXsaiHNRfmLbrfoReZN5shK0YZw2sjHAikgJIgSWSAkRJQAkIbB4V6rrTpqWdjZQOpglW9gNSdABzno3BuEnhmEqYysB55XLTU/YzbX7yLlSLIQc5KKPP+LU/JdqVwSjFWI2LDeU8K/q/CV6tYs7XNySTfvvJ4Q+r8DOfJ27PaYoqEFBeDToU8zHtLLUrQOAay36mWWa8rNPgr1xpodeX7HtM/wA7kUPy1HyBmmKFz25zI4vxoJ6KWrdRrb2kkrKcklBW3RN66Ugb+lm32vblKNSs1ZhTp6KfibmZWwvCqlUF3zDXT7zE/QTYwuCagAqgNWf4Rypjqe8m0l8lOOU8naqI+LVaYXD0R6jbOf0JmrStRQKLE8+nzg8Hw4UFLMc9Q8+56TqeFcPp0wtSplKsEYswFl9NyM2w17Spsty5o4I2130jExWBrgUzdz5ilgFsLW3FrdLH5ypUq1KX+RWsCBmtsbXAPI6TtmxQpBqnqqUlVFoBQD6XFrEjlcDUyvx7AA4Jlb41GcnndQLD8NLxbjDD1KaklJcNnJ4qsLK24Mz8TV1PcfWZ7YgroT6G/I9RIPjATY6G2nfsJNRZ05Zl5C02u7WP2V+kbzf7gv8Adt+BmRVxRBJHI2Num4+snRxWax7kSzZwYVqo3Rv1HtbX9YVHvyPz0lYtfLLCLaVM3xZNapXe1oRlDjSRtJLRI1EiWKwGdhpf8zFLgbtFCwpG14n41/Rpaicy6jfVL9T0nDVuNriFIr3P3WHxKexmVX4hUYtnYm+4MpMek3RhXZ4Z5L6GxJINr313loYksuU6jTfl85SC9YdJZRXudm3wmiMrEAk3A/K5FpbWZWCx6o1Iofh1boDf9p0NTDZl82nqpAYjmubtzHeKM6dM05dK5YlkhzXZVtHjGNeWnPJXikLy7h+H1D6sjED84pSUVyXYcM8slGKO8/428MZiuKrLdb/2R3A1qMO3KD/5R4+Krf01Mgomrka3fpftec02LOGB8mrUW+65zbX/AFvOfxGJJ1v/ADvMc825Uj0el9KWnyb5yuuijiSRZv5cQuFq3IIlevVHylbB4gK4HWJRtF88yjPvg6TB1fSJdpVBudpmYQem/vJ1atrD5n9BKmjapcEuLYw6U00v8R95U4dgVVizanrCYfDsbsQSzHQWNz7CGo0SLg6629u0fSK1HdK5GquIQLmY2A1lHDFVBrepmckJm39/aNicLnYLyW34w1RnU6UgbCyG/wAPe0gaG35GxmINst7nn7md3wi1fCrpoUAIIvqAVuRzE83W5Z+diPymlwd2qf2hUZNC1P1EDMPiU26i4+UHHgw67F9aCd1R2H9ZSWmQ1RWbzLUkQsD5dwMpVdDcG1z1lTxHxy9GotNXNlVXuhHlhxoT1OhFxpNOjTV0L0/SHRSgAsQdbnrbYfKc14h449NqtFVpt5igFlJNtLEBbkXg2pNUjj6fG5ZKq6dnF4s+g366fhMWrWuLE2I+E/pL/F8WFIQa5dW9zvMbENc3F5qxxNmtzK6TFSxOpzcxaPRYqSOR1ErOIlqcj/6l9HKWVp8na4WoGCnqBNRQJxnDOIZfSduR/SdNhMUD/PzmLJBpnpNJqY5IluovyH80EIl7aSHmA7w4bpKjfEiap6RSeaKIl/04nio9ZlAxRTpnz5DrGxHwxRQH5A0/5+M7rgR0Htb5W2iilGXtHofTP9vgFWGp9z9YMx4pqXR5rJ72WeGD1H/qZc4RUPmHU7HmYopk1HZ6r0Vf2r+Stxbn8phVTFFKInQ1PRn1jM4H1D3iimqB53P7l8naYX4B7frD4dRqba+YB8so0iimX7ndXtR0dIZcBWddHzhcw0bLppm3t2mLwf8Axj3MUUlLohpv8k/n9iWGPqb3MKrH16xRSvybH0ZGD3qf9jGqGzm3aKKSKX7GL+rqDQO4FtgzW+sDTOhPO0UUUStLlnOPufnB1oopsicTP2yoYMxRS1GFhKRnQcJOgiilWXo36D3o6CgZapmKKYWengPGiiiJn//Z" id="813" name="Google Shape;813;p48"/>
          <p:cNvSpPr/>
          <p:nvPr/>
        </p:nvSpPr>
        <p:spPr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kibastos.ru/wp-content/upls/2011/07/%D0%A2%D0%B0%D0%B4%D0%B6%D0%B8%D0%BA%D0%B8-%D0%BE-%D0%9C%D0%BE%D1%81%D0%BA%D0%B2%D0%B5.jpg" id="814" name="Google Shape;814;p48"/>
          <p:cNvPicPr preferRelativeResize="0"/>
          <p:nvPr/>
        </p:nvPicPr>
        <p:blipFill rotWithShape="1">
          <a:blip r:embed="rId4">
            <a:alphaModFix/>
          </a:blip>
          <a:srcRect b="17080" l="0" r="0" t="0"/>
          <a:stretch/>
        </p:blipFill>
        <p:spPr>
          <a:xfrm>
            <a:off x="730920" y="1811439"/>
            <a:ext cx="2032496" cy="21606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mg1.1tv.ru/imgsize640x360/PR20120908030916.JPG" id="815" name="Google Shape;815;p48"/>
          <p:cNvPicPr preferRelativeResize="0"/>
          <p:nvPr/>
        </p:nvPicPr>
        <p:blipFill rotWithShape="1">
          <a:blip r:embed="rId5">
            <a:alphaModFix/>
          </a:blip>
          <a:srcRect b="0" l="22627" r="24563" t="0"/>
          <a:stretch/>
        </p:blipFill>
        <p:spPr>
          <a:xfrm>
            <a:off x="3551587" y="1811394"/>
            <a:ext cx="2028526" cy="2160724"/>
          </a:xfrm>
          <a:prstGeom prst="rect">
            <a:avLst/>
          </a:prstGeom>
          <a:noFill/>
          <a:ln>
            <a:noFill/>
          </a:ln>
        </p:spPr>
      </p:pic>
      <p:sp>
        <p:nvSpPr>
          <p:cNvPr descr="data:image/jpeg;base64,/9j/4AAQSkZJRgABAQAAAQABAAD/2wCEAAkGBxIQEhUSExMVFRUWGBgYGRcYFxgXGBcZGBUYFxcWFxYYHSggGBomGxsaITEhJSorLi4uFx8zODMsNygtLisBCgoKDg0OGxAQGi0mHyYtLS0tLS0tLS0tLS0tLS0tLS0tLS0tLS0tLS0tLS0tLS0tLS0tLS0tLS0tLS0tLS0tLf/AABEIAOEA4QMBIgACEQEDEQH/xAAcAAABBQEBAQAAAAAAAAAAAAAAAQIEBQYDBwj/xABAEAABAwEGAwUGAgkEAgMAAAABAAIRAwQFEiExQQZRYRMicYGRMkKhscHwB9EUIzNSYnKC4fE0c7LCFpIVJET/xAAZAQADAQEBAAAAAAAAAAAAAAAAAwQBAgX/xAAlEQACAgIDAAICAwEBAAAAAAAAAQIRAyESMUEiMgRRQmFxMxP/2gAMAwEAAhEDEQA/APZUqEoQdBCWEJUGAhCVYaIlQiEACEQlQAiEqSFpgJtR4aJJAA3K52u1NpNxOKz76j7QcT8mDRv381xKaR3GN7LV16AkhjS6N9G+p1UO13y2mJfUa0fD1Kj1K0CGNxfAD81RXjYDUk1DJ5Du/EmYSZZH4NjjRNq8b2XQWls/e5gKIOOgc2VGPA5EE/ArI3ndgB7lJ7uoJd9IHqs9a+HHuMmlgPOQD85+S5UpP0Zwie03JxhRrkMccDzsdD5rShfNDLNaqBkPxNH7xz9d16/wHxcytRDK1RuMADX0nqmwn4xM8fqNuhDHAiQZSpwkagpUiDRqROKQoAYU0p5TSgwZCE5CAO4SoShAAlCRKFhoISoQAIRCFpgIQhAAudesGAk7Lo4wqC9LXidG2w5lcTlxR1GPJke0PNV2J+mzVIYcWQgBRLO3UujFy2aOX39FIbXAzOmw+pU9lFfokNp5chzXGq2m3XM+p9FX3rxFRs7cVZ3gxsYj06LEW2/Lfb3GnZmdkw6BubiObnbfBY5pHcMTZd8QcRU6Ug1MJ5ANB9HSfksLeXENR84X1CPB0fALYXL+GgB7S01cbtcI0nz3WspcPWdggUwfHNLdj/gtHz3arRXqmDiwn95zvhOi2HClm7oG8e1kfWFr+IuG2OBLGgRnllmsKxj7PVDhlGvhzI3XXKzjj6en3BeL7O4U3mWn7yW3a4ESN15vYKwtFOdHD/II8fyWv4YvDtWYTq3IjkQnYp7omyw9LlInJFQIETSnJEANKaU4pCgwYhKhAHdKhKsNBKkSrQBCEqDAQhCABCEhKAIF62rA2Oaz7He1UO2Q8eQXa8qxqvgHp4Abqrvi2hkMGgzjmTEA+QUeWduyvHDwc63BgzzJk/38FErWuoWOe3wYN3OOgHmoFKar8PL2naeQ++SZQ4hpi0FwpvfSo90FumPRx6xEeqQm2UqKRNufgU1CKtqcXO1wg5+Z/JbWx2FlFuGmwNHID5ndUF38cWaocIxA9QtPRtIcJCdBRFZHP1aELVzeE28LybRaXHOFkavG9Rzi2nZXO6yY84GS1uK1ZkISaujR2hgOq8+4qsLWvxALQPvW2+06zNLdwHjF8/oqm/agr0XPbMt1ByIjUEbFLfY1JkPhupBgHQH0H5LT3bWNK0CoPZfGIbTz++axXC9Wa4GxafkVqrE6RhOsAjxGv30XUWcZEeigyJQol1VcVMdMvyUtWp2iBqhCmlOSFaYNKaU5IVho1CVC2zDulSJVgAhCVaAIRCEACEIQAKJedfAw9cvz+CllZfiq3D2QdMp6nX0CXklxid448pFUy2Rif5ALP2mu6o4nmTn84++SkV6oECcuXPc5DUJtks1Ws7usLWgSajgQI/h5lec23o9KMUtlXfN4igzsWOw1HjvO3Yz3nHryXC7OPKFENo06Rc0Q0BgnXIF3IkkZk7rrc3C7LYK76jz+seWhwzOFmUidM/gArq5+AexZ2IeH0ZJIc0SZyOIxmnQUfTJydao4XbedO1EOdQdSxmGvwkBx6EiD5c1trqGDu8k2hdDaLRuBmG+6DzA0CfZTm4oaSlo45co0cbawOxFx7rQSfJYO3cTin3sDhTxYZa0uE/xPkAeuS9CpAOkHMFcK/DjHNLWwATMHMei2Ct2a58VR5jQ4/b2pGI4QYIOXjGcHyK0wtVK0NNSnBa8Q703HNJeH4btrw2tU7gOLCwRnETPhkrFly0rJRFKnMN0nXzPNZNJbR1CTemY24mGlaabTuCJ8AQtfUpYAHDn8fyVS678b2vHtNmPI/wCVqqbA+lPMadRt47LI7Zzl1stOG64II+/uIV2sbcVYUquA8/hsQtiFXidohyqpAmlOSFNFjU0p5TSgBqVCFgHdCELQFQhCAFSJUIARKhcbRXawEucGjmhugON42sU26gErz69a2N5OsaDx1J6q2vS3CqSGkjrp81wsFmptP7x5nvHy2Chy5ObpFuKHBWzhc9yYjjqZDlu7x5D7hcfxB4gbZKIpU/2tYQ0D3WDVx5BWF+X+yyMJAxPjJu5jcnYdf7LyjDVruq220OxPdLRyA2DeQg6LmCSGO5O2b3gCtFFjeQA8916HZ3CF5BwLaSCWzoZ8JEwvU7HUyWxdSZ1kjcUyRazkod116TmO7wJBc0wQYI2UqsZEKus1yUGF7mMDC84n4cg47uLdJ6rp92LVVTEuqsx5lj2uaSRLSCJ8QrxoVPd900LPlRpsptmSGACTzMK0FTJbDRmTfQ21PgLJX3aM1fXhWyWaFgq2upgZkBmXHRvj+SVO5OkOxJQjyZBuq2hzi0atMH1WhstowEiJadR47hUtbg6vZH9o1wqsM4iMiN5LeXUKeHHunmPisknBmXGa0TbXZwHCozOI+4WosVbG0Hosu8ktMZOg+B6H81J4evQGWuEQc/4fHoqMctkuSGjTJCnBNKqJhE0pxSFADUJYQsA7BKhC0ASoQgAQhCAIV627sWSBiccmt5k6KktFhJb2lpfLj7sw1g5Dmre0sxVMWuAd0fxHdUVeyvrk1XPgSQ2ANAYkTz5pGTY7HSKZ1mD3SIA2AzP5BdTVd+zoNxv5+4zq52/gEtls5e52CXhhIE5NLtieYGZ8lc2Ki2mMI0aJcd3HmepOfkpOJXyMLf8AYxRB7V+J7hL3nkNgNAJ0Cw99X4HN7Nohrc4GsSJJ8VqOOrdLiSJzyHhoT97rJ2e6nR2rtXgmPHRdQo7kmegUrA2i+i5oEuYMRaZDoJwnxIOi3VkPdC8eunieqw0LHXb3WOcGP0yLRha4RnoADK9Wuq0gtC1qmZbcThe99tpEsBJeMyACSB4KHYqteq3GHU6c7VHuDiOrcOStLZYu0OJuTgkZZ6wI/VNMb4/pCxK3sdGUFCl2Vb76fZ34ajZB95kvYf6oyPQwtBYbcys3Ewgjfoo4sBJlwA6BTLJRzDQIz+HNalukLyyg1fpxq2J9bIENByl255AblQb/ALgtYspZZnMNRrxVGrXOc0zAOnKAclfWm1jGxjGNe5rwS0kNLG5tNRs6x8QVaquGJR36RSzz0fPdl4vtzK73OrVGYnjtWCBm0BjoDgcJ7vqvV6VnZaBDCASMYBB0IBiYgHvDLqvNvxKsLaF5VSDlVa2oRyc4EO9S2f6lsOMbz/RqdnfTeWlhbUaJ7lQYfejOBhA6grOHK1IqnLmo8VTZbUwcP8QMHx+4Uayjs64OhMT1B+ozVTY+L7PVrFr6gpSAcT4gyC4HEMojcxqPOzvljmupuOXP1mRGuqS48RUk1pmxsmQw8tPA7eRldyod31cQB5hTVVHojY1NKcUhWmDUIQgDugIQEAKEIQgAQhI4wgCHbAYdGu3idFXWxowikzQCD1yiPvmrKvVG3qq+taGUxPxP0U+SSHQRFLBQYBGZOg5mIEJtpOFuDc69SfoF2FI1MDyMgCQDzMQfhKoOKL3ZZaVSs45gFrBuXERl4/mUiRRDZgr1pm12402yQ30+91pq90gYGbCPhmVWcBWd2E13/tKzifBs5nz+i1lpbnA1P1/suGNb2Ybja5ibOXAd5pxNI1ykp3AfGrarQyqQ2oO7J0dA1C1N9WLtqZB00+QXkF7XBUo1K+AEsY8EkbBwkH75pipqmYvsqPoSxWtrgCCFbU6gjVfM9k4mtFnAw1HRyJkK0ofifa27g+I/utipIycYv0+gK1QKnvm9G2ejUqQHYcJLcWEluLZwIIzheO1PxPtThkGzzXfha/Bb2W6la62FxotfSMGA5lSSBHOW5LuCfKzOMV2Wd6X+LVWfVBwvqABsuzZhcCG4hGXiOS9juCnU7JlSsAKzmND4Mg4ZjeNDtzXjFwcD22q+m/sWupOAOIvDWuadjGfkt8Kd6WF1npNeLTTdUOM4PYZlhYHToBuqY2+zv8qMJJQg1aMr+K93BtuFXH+0YwwfdLMvQgD4q0ffNG3Wv9GswphraFamKjhLQSMRcJ2n5q4t1Oi29LRaK3ep2ezMquLjlTcS4NAGhJa0nzHNO4K4qpXqaw7DsSwNOFwBkObmXQI1yWaTFLIuCpXS7PJrfd1ttbnWh1IPpUg/FXY0spva1xgiQMTdxhnKF6fclubaLBTBEVKZDcOmRbLYkkxEZlReKOKRZ6v/AMfQhrGUxScC3GGBzW4XAmZAaYIK62W632WlTc4gdoB3AZa3A2MQP8QMrmdcWztvljXL96Nbw+7uweXyy/JW6prjqAtBGokFXJWwfxIJ9iFNKcmldnIiEIQB2QhCAFQml0eCrrwvZtMZRPXIea5ckls1Jt6J1e0BgkmB96Kkt99AZD4lV1a2docT6g6cgpFJ1IDKXHnCmllctLRRHGo7exgtr3jIeuXomiiwkOqOxRnhG/idvBMttZjJLj5DX12HVY2++Kmt7tMSdtY9TqkN0URjfRq784lpUGkuIHIDMnoOS8rt1uqXnXBcD2bTDG7Hr+ZUX9Fr218QSCfJei8O8PMoBuUuMCfy5Its74qCJ1wXd2dMTsM/AffzUmkMRLz4Dz3+nkpdpAwBoyB+Q5+J+qq71rFjIH+fsolo5jsLVWBimOefh/cqvuKmO2rNcAcUk+GJwAP9MJ12tcKZe72iS4nw+4ULhQudaKjjoRA6wc/mhvR0ls4W/g2yVKhDqcAn3TEeCj1fwmsziC2rUa3fIEn+XqttaLOMSjXveVWzUC+mMbhsYBLeQ66eKMcnfZ1Pa0R7L+Gl1sA/+uXwNX1KhnqQHR8FP/8AFbvoMGCiylTLsNQjUteC0S85gBxaZ6Kz4avB1ooNdUpmnUgYmEgwT1Hy1CkPszajalF4ljgR4g/knp+k+0ZwXMy6Sx4r2hxe57abAC5kvGRc2YMa9VrOGrXWqUf17XNqscWOJGEPjR7RyIKxlTiG0XORStbHWizTFOu2DUbyY4HUxzg5b7ay5+LbHaqZqU67QAcLg89m5pOgIdGu2xVMZpisqk1tX/ZnL/aBeRo1X020bUymQ1/v1GZNAnJ0YWnDPPWcpZ4WfRphlmtFSznIE06dN7jJ1diadzM5DwUPjW5LLfNRtJlqYKtEEkMioBLsiYPddIO86ryO/wDjS9LLVfZP0h7OwcWd12IZE5guEkERqTCXLEm+TOVldcUe9WCwWa7qBfUe0GCatoqlodUcc3Oc48zsFhLZxi232jFTkUWAtp4ssc+05w2mBA2A9PHLVedotTg6vWqViNMb3OidcIJgeS1N2WOrRaHtGNrtfHlOzuiXmm6pDsWPdtnsPDdsh0bHKNwdvLZbMGV43w/eDmubMgCDnqO8B5iV7FRdLQeYXX48rVCvyI07FKaU4pCqCcRCEIA7JEJUAc7Q/C0nkvPLbXNeqXTLG6Rn5+J28CVsuJXkUHAauhvqYWIqh1NmCmMyYnc6ABv5qT8h7oq/HXpzr2gDMkQNth48yode/wDC2QS0c9z0A5qQ26RVeKbfZb+0qbE7x8vJQ7zu2niLaYnDAA69TzUjsrjXpSWq11bROoYNufidyp118LGrD6mQ5bxsOivrs4eiHVMzyGk9OnxVraqmAYWjM/ADdCNcv0RbBYqbDgYIjXoOXj8gp1jdjc53utBDdukqOKeFkbkfE5kk+H/JSbpeHYuWQ9HD6hMj2Ll1ZIrNzAOeQ9fsqNaqAdHT7Kkvlz4auVorhmTYe+Y5tZGs/vEei1nKKW/rQyhROLUj2RqY08AqLgx7n2vG7IGmcI2AkfcqXetmdaK0a8yd/v6rvw1Zz+mmB3WsI8yR+R9EtO2PqomttNPOV43xlb7Y+2CzUA/MjA1pcZJ3EnIfJe3Wunlki7boYxxqloNQiJjMDWAnQj8hTyJRIPA1yPsdlZTqkOqmXVHAl0uPUwdIHkr57Z01TymBN/ontt2c7VQDh3gHDWCJHoVm7/4GsNpBeaIY/CQHMJZnEgkNyMFXtqrnQHVRbwvLDgpNze/Jo5Dd55NHNc8kdxUl0eZ2Jv8A4+95DGPqGk5xe6oWhxADhOpj2xkBJB0XlF6W02mvUrFxc6q4vcSMPedmRE6A5DwC9C/GC1B9402U3SRRDHCcpeXtEjnhd8VnbRwTXoND3tlhE4hmB4p3/oqSZwsT5ch/CN3BrxUqt7ny6+C3L2ik6W+w7bUeHVUVzWiaRYRm31y6dV2stsDP1bjLD7J/d6eCim3ZXFKjS2WzMJblhJkGMwc+ua9Rut00mZycLZ9F5fdjS4NnUHIjedF6nYWRTYOTQPgqfxu2Sfk+HdNKcU0qolEQhCAOqEJridh6lAEK+qWKkehB9Cs66mxgL3CS0F0DmP8AK1NSzl47xy5DIfmVm69ma1zpmXCCekjTlMKbOvSjC/BlKkRZ8WHCXZ4dInTx5yVwum7mtbPWZ3U201cbGsHh+aWq/A0NH31U86Q+NtHG0Vc8tlCp0cTiToPjzRVeMQBPd1d4DZQbwt+IYRAaNSfePUcunqkt1tj1F9IfbLUHkgHIctzrkdx/ZTLkBggamD8R9wqIONQgDTwjwy2Woo0cBedJAaPr8Atg7kGRcVRytFXA1zWnPd2+ewOwXGhZQ1kxk0ZAevzKUubI/m+QH91I7YOBa3Y6/wAR19Pqu3sWtFdToilTqVnZSIE7AZuPr8lW8McWXfMuqik4zPad3M6AO0OXXmqr8VL8DKDbJSMOfE9GNmfUyPIrz7g6k19vswqEFvaAmdyJLR/7AJ+PCq5Cp5mnx/Z9KUu8Z2269VLXKg3JdYXa0hUuzm9yi17RGSLVUzhUt+XzSsdM1armjkCY8z99Alyk3pDYx9Z1vC29iJgOqOnA0mBA1e8+6wc15PxZ+IopF9OxuFSq79paSMj/AA0m7NG23jqsvxjxtVtrntYXNpu9rZ1SNA6PZYNmDLnJWZs9ldU9kTGvIJ2PDX2Fzz+RJTateq91fG51ScTnE96ean2i/rXUwirXqFo072k7EaR4rjZwxowtzO52Tv0QOdMZmP8AMKhRvaJ3KvSfZb1exwM+z0jKAIEbdIV/d1sZaQSJnUtORBPzHVZF+FpIJMjIiCY81IY19M9oDhjMjNpLTl9+CVkwxn/ozHmlD/D2DgugXROgcD8F6lR0C8p/C28xaKWE4cbT7pMluUEg6HUEL1emMguMMHFbNzTUnaHJpSpE8SIhKhAHRKkQgAWcvRnenx+a0ZKqLzp5Sds0vJG0d43TKyk3A3qZ8pP2fJRq9SfL7A9E+q/ImfePll/dRLScI8ifEwD8yoJ9l0Cpt1aXnk34kaqmZaDUdLvZbtzOwU20McKAcD3iMz1Mkn1VW7usGv5qZ9lkaotLI+ajQP38+gy+mS1961sLtsmz8D9+SxtyUzic45lxEeoHzKv+JKxLyxsucYaAPD5bJsNITk3JFfUtbnOyBJ0b1Os/JdL2tn6HQGJ0OObnbgbkTqZyHXzV5d13ss9N1So4S1pc5x0YAJMeGa8X4kvt1urGq5xFOe4wbNGTZ6kZz1TsWKUmJyZYxVIrbytDrTVqVT0AH7oGTW565Kz4DuztbfQGoa4vPgwHP1hV4ZJgCOQGgyzy5/mtz+El1Pc2rVYRTcw4MZbiPehxbEwAIG26sk+EaJI/KVnslEZJKzoUOy0a4H7Vr+jmRPm05eiS3W3swO0GCYE6tJO2LbPnEpb6Ol9ir4mvqlYaD69XRo03cTo0dSV818U8S17wqmpVdlPdYPZYNgOeW69H/Hm8sQoUWnIkvMdBA+a8wu2wz3nZckzBjvZznyVohUKBcchOkqzqv7opsGQ1j3ueuvgrWx2JoxGARE5nQRn/AGHVR3Boza3CDllPwJ+9VQoNk7mkcrDTIzLRoQ0Hx1PmpYBpnWYOWWY9dFELiPHy57nbZTaFspvbhwE5GTIGg1neeSbBRWhM5Se/DUi4bKQH1XHA/u4jGM6HKNSDO3LJNvu47NZ7I536TSdVODBSxzULQ/MvaMgcMmD5GYWdv3iKvawwVnEhgAa3IAZQTAAlUL41JE/BZKvDY2+2bD8O7w/R7bRcwQxzi17c4LTlOuoJnyX0oF8r8MWsNr0gGgzVp+mMGctx+a+qAZSH2P8ABU0pUhQAiEsoWAdEJELQEcVFtVMODgfvJSHMz8knZBcvZvRkH0CO0H8Y+QlR2DtCTsC4esR8Fe3iwAkDxVLdtAt13z9Gj78lHkjUivHK0cWXfNniMxH+PmqG+7vwYNtT9+q3dnYBTA5tB9Sq3ia78eEDcR6kJDx6sfHLuiiudgYKeLofTvZ+QV5YqRD8ZE1HkkTsCSSegEx/lVduaBVZTaCToGjcZfDIfFVXGPFwsjXU6LgbQ6GvftSB91vN266xwbZmWdIrfxT4qDR/8fRdOc13fvHXs58YJ8hzWBbWa0Alh/lHtc80A4++4uInvO1Mz8ZXV4ZgJLcpwgkcxpI81fFKKpET+TtocHOeJcGtGeY1gbn75r3T8PLs7Cw0QR3qg7R3i/MT1wwPJeIWee0pua9rGNw1HGWuwUw6HOLTrEaRqN17DR4wo0mMwV21muc1jA6m+m7MSAThwzGmQkLmaekdRa7NtTEBUXFFYuplmzsj4HVQH/iPdodgdWLDJHeY6MQ9psgGCOsKuvDjGw1SOztFOodmte0E7e8QlZIyqkMxOPK2eafiKKPaMoYHY6YDg+cuzMy2Ns4Hlrms1ZrQ52kNZGfPoMWv34rQcZU6VormsypiMYKjWua4Ny7gDhlikmYJ8VQODmsBaI0z2mMh1mCY6FU401FWT5ZJzdCGq7C4nV23gMvgudjEMnfWJiSTvOkKXUHcY4PDy9pcQATgzIDX9cgfMJlCg92jD3dgDOoAkDTMwPFU1bJU6T0RWUHPBl+0gRAd0kwpgoMbSDT7ZIJPhnhB2AUzs2U3NZUgQMX8JjbEEttoUz3mgtZEtBOLFns4AZQuowV/2cznKutFLUovL8Q0OhjIDkctdPgotYEZxqf8ffgplqtgkM2AMx15dUtQNdm2cOhnXLp8Up0tIcre2T+E7JUfbbOG4gC/IszLCAe9mIBgk59V9P0n4ADJLDGZ908z0PwXhX4L0A+3PgHu03OxaiZa0QT4kr3axGW4TnBIKS+xi6JUpCuFmBaSzUDNvgdvI/RdyukYIhCEAdUIQUAIUyo6E56h1iSsZqKq9ySD1yHn9VBsYwQHHRp9c58hou1+Wg0ml0Bx2HXqqewuqOPa1MhsDq7KMm+61S5SjGX1of2bKY5DCfVFapiaH/uj4wqe32sns2jV0qSy2Y5pME4GmDOReRmfABI5W2P40kec3pxe6m+sylk8uIdU94DPuM/d8eqxI/XONR5OWefs5Ded80l7nDXrMxSRVqA8zLz9ITWtJYW6TzHIz5K6GNKOiSU25bO1npl7QIIAzAyz/tCder2iliYCMAmNs3Zmd8t+iGMwwZ0G3PPeeXhqnvtYa7DJAmXEZmNXR/TktavbBOtIqbK9lUNfWqOpMc/syWtxtayHuLuzGHFDid8pK7392DC0We1m0tIl5NKpSgzHeFQnGe86OShMszDSaS8tDnnLCDBJIBmRAifRNq2JrsRpB0NHfmJZBAJInIT5ZwuxYUn43AFz3OAe4TmScM5k6yVCFbKM4AjUaYsXLnmrS67u7UyKgbicKcuBIh5DS6R4+pAVY+gAJ3BiI5GDJnI9OqDCysF6uIe2BhwzO4gRl1IEKbWtjWU2scJMSQDniI0P3sqKz09CCMyQWjWAQc9hJyHn52Fakagkak6bZZZdct13F6OGtmi4adYXibXWqMBa+GUm94OLobLjkBGfl0z3VisNkp0sNJ7XOGF7ng4nFpaAWS4NwxqJGee68tuehhdLmydIzyneJzyV3c9qLKcEOdTaIJnNp2ggwfDYJmPT2LyfJaOHEZpYg4PxnEWuZByj2nOOfUeSdeuKkOxeCHt9wyMjkHd77Hkm/oArtL6TTGeIOnDi3g6jnBPJUdho1LRaWiTOIBznkuDWt1xE+6BsuOTTv074pqjnb7MWEuAkHR2oy6ptGkS0NGew8TmfKFf3vaabf1bWuBY50n3cMZAAcznJ+qpsZbFTMAuwgHWSDnHhoVko0zYuz0/8HLOaXavjMx5wT1iM16/YH4sZG7h8gvI+CqjrM2kG95jxhPQ8/BepXXX7uOHAHmPLRTpvlse0qLNrcy46nLwA2TimNrNO6dKYLFSIQtA7FCEiAGvXItC6uCh26oGNc9xhrQST0AkrAMtxPbj2rabWE7zoBM6/fJVVqtugmY1PkqS++MgXOhjRO+ZJGk6Z/eaqLFbaloe2TAOZjKBPOclHlUpMtxOMUad9oLySJk90ZiGj3vOPmpXD9tZ27GA6u/8AbmfkqAW5tTEyQIDojw7o8ZEKp4ct7zeFFgYQ0OaHug6NkxOwkT1ISoY3djZzVUZ/iuzBtsr5AfrX+Mlxzn4qHQa8YTiOZ9I67jx5qw4qt9OraaxYJJec5yOfLx5KFSZDcRIBMgbZakztovQTUopEFSi2wtVYYjg3OnIee5VVernPYBhmDJcB0MSfX0U9gmCc9iJ2mYy8VXXnVDYaJEGWiZyLRnPiNM1041s5UrVEVlcloY4CIgHluCVZ3hcNVr6bXYcbjgfn7Lm7u6YRJPTqqmraH1XvqOdLjLidCeeghaRl/wBN9jbZnWVvbSSLSXGSA4uLHMiPZGHwhBgtkvSnYa/aOY2qaQHYMLu4TJitUA3AzDdZdKzAdjcSYEmeQBJn0/JSDVxuGTWkuBEDMHQDFs3MfYUZlYtIIOnntOnJBhPpMf3Q5owDGA5sd7vZ96DMHRd7u7tTA6SSQBB0J0Kj3TTL3SZgCPLkBHj6q+qWIFzBUEAQZGeIZ5HdsnbomKDq0cuaTpne77M2oxzZLajJLYzxEasiNxy5Kosj3Uaox5jFiAmATtIHKYg846K9ttrFhex2AHIhzSTLoM67eI5BUVtL/wBIJczDiGNozgNIJbGWevqV1kq9HGO6dl8y8K9NvaFjsL+0pjamXb5jUjM7bnZM/Q3U7LUrkQJwzBguMZMeDEwdIyEKrdVwtJLzhAOEDQFwjIHfQT+a5vvyrVpU7GSexpAljdIe7Mkke1qdeZXcsny2cQh8dEWqJ1JLpGR3mPp95Lm1pqVAGAkMbJ3jbPzj1XRogyMxnIOWenJa7hixtouwRPbBsyM51A8M1LknS2V442zb8EUQ6z06hzI0yETsvRrvENIO31WIu+zupCAJaIAaMsI5Rvzlbq74InnHyXEd7NkSWCEqVImHAiEIQB3QhCAEcqDi/wD0Vp/23IQsA8ErezT/AKvornhb/THxqfVCEifpRDtFfR9ofzD5KRwv/rT4u/4vQhb/ABZj7Rj2+1U/mPzVufd/2z8ihC6h9jJ/Up7B+zP8w+RUK+vbb/t/mhCpf0RL/JkKy+//ACO+ifY/bHg7/iUqFwjs52fUfzD5rmNfI/8AFCEGl1wv7fp9Vtr4/wDz/wA3/diVCrx/Qkyf9DLcX/tj4P8A+Sj1vaZ/t/8AYIQky+w5fU5W39h/X/1Ch2DV33uUIXM+zqH1LKxat8XfJy9BsPt0v5gkQpc5VgPQXe03wV/d/s+aEIgczLNIkQnCgQhCAP/Z" id="816" name="Google Shape;816;p48"/>
          <p:cNvSpPr/>
          <p:nvPr/>
        </p:nvSpPr>
        <p:spPr>
          <a:xfrm>
            <a:off x="765175" y="4651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pp.vk.me/c624217/v624217967/1d85d/ifcP-bvcO-A.jpg" id="817" name="Google Shape;817;p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47685" y="1760720"/>
            <a:ext cx="2012748" cy="22287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8" name="Google Shape;818;p48"/>
          <p:cNvCxnSpPr/>
          <p:nvPr/>
        </p:nvCxnSpPr>
        <p:spPr>
          <a:xfrm flipH="1" rot="10800000">
            <a:off x="6492929" y="1976923"/>
            <a:ext cx="1967504" cy="1972796"/>
          </a:xfrm>
          <a:prstGeom prst="straightConnector1">
            <a:avLst/>
          </a:prstGeom>
          <a:noFill/>
          <a:ln cap="flat" cmpd="sng" w="1111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http://www.clker.com/cliparts/A/K/K/K/g/y/red-frame-icon-md.png" id="819" name="Google Shape;819;p4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83043" y="1707654"/>
            <a:ext cx="2172889" cy="23622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A/K/K/K/g/y/red-frame-icon-md.png" id="820" name="Google Shape;820;p4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9550" y="1710666"/>
            <a:ext cx="2172889" cy="23622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A/K/K/K/g/y/red-frame-icon-md.png" id="821" name="Google Shape;821;p4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16607" y="1710666"/>
            <a:ext cx="2172889" cy="2362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AC0000"/>
            </a:gs>
            <a:gs pos="100000">
              <a:srgbClr val="63242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s3.amazonaws.com/spoonflower/public/design_thumbnails/0372/3678/rmovies_popcorn_pattern_1_white_mirror.png" id="827" name="Google Shape;827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956" y="1092565"/>
            <a:ext cx="4032326" cy="40323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s3.amazonaws.com/spoonflower/public/design_thumbnails/0372/3678/rmovies_popcorn_pattern_1_white_mirror.png" id="828" name="Google Shape;828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5601" y="1111174"/>
            <a:ext cx="4032326" cy="40323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s3.amazonaws.com/spoonflower/public/design_thumbnails/0372/3678/rmovies_popcorn_pattern_1_white_mirror.png" id="829" name="Google Shape;829;p49"/>
          <p:cNvPicPr preferRelativeResize="0"/>
          <p:nvPr/>
        </p:nvPicPr>
        <p:blipFill rotWithShape="1">
          <a:blip r:embed="rId3">
            <a:alphaModFix/>
          </a:blip>
          <a:srcRect b="0" l="0" r="72322" t="0"/>
          <a:stretch/>
        </p:blipFill>
        <p:spPr>
          <a:xfrm>
            <a:off x="8027927" y="1099014"/>
            <a:ext cx="1116073" cy="4032326"/>
          </a:xfrm>
          <a:prstGeom prst="rect">
            <a:avLst/>
          </a:prstGeom>
          <a:noFill/>
          <a:ln>
            <a:noFill/>
          </a:ln>
        </p:spPr>
      </p:pic>
      <p:sp>
        <p:nvSpPr>
          <p:cNvPr id="830" name="Google Shape;830;p49"/>
          <p:cNvSpPr/>
          <p:nvPr/>
        </p:nvSpPr>
        <p:spPr>
          <a:xfrm>
            <a:off x="-16684" y="0"/>
            <a:ext cx="9160684" cy="5143500"/>
          </a:xfrm>
          <a:prstGeom prst="rect">
            <a:avLst/>
          </a:prstGeom>
          <a:solidFill>
            <a:schemeClr val="dk1">
              <a:alpha val="7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1" name="Google Shape;831;p49"/>
          <p:cNvSpPr/>
          <p:nvPr/>
        </p:nvSpPr>
        <p:spPr>
          <a:xfrm>
            <a:off x="0" y="0"/>
            <a:ext cx="9144000" cy="1203598"/>
          </a:xfrm>
          <a:prstGeom prst="rect">
            <a:avLst/>
          </a:prstGeom>
          <a:gradFill>
            <a:gsLst>
              <a:gs pos="0">
                <a:srgbClr val="FF8200"/>
              </a:gs>
              <a:gs pos="100000">
                <a:srgbClr val="FF0000"/>
              </a:gs>
            </a:gsLst>
            <a:lin ang="5400000" scaled="0"/>
          </a:gradFill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2" name="Google Shape;832;p49"/>
          <p:cNvSpPr txBox="1"/>
          <p:nvPr/>
        </p:nvSpPr>
        <p:spPr>
          <a:xfrm>
            <a:off x="7003225" y="4587974"/>
            <a:ext cx="194421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ГДЕ ЛОГИКА?</a:t>
            </a:r>
            <a:endParaRPr sz="20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833" name="Google Shape;833;p49"/>
          <p:cNvSpPr txBox="1"/>
          <p:nvPr/>
        </p:nvSpPr>
        <p:spPr>
          <a:xfrm>
            <a:off x="252384" y="167030"/>
            <a:ext cx="8605866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РАУНД 4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КИНОРЕБУСЫ</a:t>
            </a:r>
            <a:endParaRPr sz="32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834" name="Google Shape;834;p49"/>
          <p:cNvSpPr txBox="1"/>
          <p:nvPr/>
        </p:nvSpPr>
        <p:spPr>
          <a:xfrm>
            <a:off x="4074442" y="2249482"/>
            <a:ext cx="86491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+</a:t>
            </a:r>
            <a:endParaRPr sz="80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descr="data:image/jpeg;base64,/9j/4AAQSkZJRgABAQAAAQABAAD/2wCEAAkGBxMSEhUSExMWFhUWGBoYGRgYGBoYHRsYGx0eGBcdGRgYHSggHR0lHRcYITEhJSkrLi4uGB8zODMtNygtLisBCgoKDg0OGhAQGy0lICUrLS0tLS0tLS0tLi0tLS0tLS0tLS0tLS0tLS0tLS0tLS0tLS0tLS0tLS0tLS0tLS0tLf/AABEIAKgBLAMBIgACEQEDEQH/xAAbAAACAgMBAAAAAAAAAAAAAAAFBgMEAAIHAf/EAEIQAAIBAgQDBgQEBQIEBQUAAAECEQADBBIhMQVBUQYTImFxgTKRobFCwdHwBxQjUmIz4RVygvEWJJLS0zSDorLC/8QAGQEAAwEBAQAAAAAAAAAAAAAAAgMEAQAF/8QAKxEAAgICAgAFAwMFAAAAAAAAAAECEQMhEjEEEyIyQVFhcSOR8RSBobHw/9oADAMBAAIRAxEAPwCao3NSVG4ppprXhr2tSa42jKyh3HOJjD2i51Oyjqx29uftXO8Vxa/cYs1156BiAPQDSsbow6tWGuccE7SXbLAOzPa/EGMkDqpOunSujqQQCNQdR6VydnGVuK1rK043ivcteA1uK448ivavpwa+Vzi02WJ5bekzVNkI0II9ayzCOsr0ivDWmmGvIr2vJrjjKysismsOPDWlxwASTAGtbk0k9tuKujGyPgcD1Ebj30rjg9wjja3y4ClQuxJ3HWrGI4raR1RmgsYHTyk8prn3CcYE0nfeinG8auQT8ROntuaXGduip4I8OaY9ivZpa7KcWNwG2xkjbXWBA/frTHNMJT2vDWTWE1xp4KyKyvaw41qzawFw/h+f6Vt/M2sOve3WCgcz16ADc0FbtlbvYmz3SXCqM2Y5c2ZWUr/pCSQDB66UmWR/AxQ+oYbBODljXpz6/mPnVZljQ6GpOOcVg2LqYfFMttyzTbIMZCg1gaeKQPPWK0/4qmIGdNR1iCI0II61kcts14zSsr2taeLNhXorUV7NccWK1etgajc0QKIL95UUuxgASTSXxTtfcJIsgIv9xEsfnoPrRztiT/LGP7ln0n9Yrnj0Mmc2Wb2JvYhoZ2ciTqdB1MbCvLfDrpEhSR5Uf7K4eVyxq0sdNcu3v6V03gbWAAndnykCD7g761NLI70V4/DpxtnFbnDiFkn2j71Jh+PYm1ot1oH4TDADpBGntXTO02CsXQ2W2wP9wIAkbwOcVy/jeGyORvBgmOZ1rYZG2DmwKKtDTwPtnnYW76gEmA67T/kp2HnNOEVxZELEAbkwPU7V2gVRF2TG6ISQBqSYA8zXReB8GSygkAufibz6DyFJnZlM2Jtg8iT8gSK6SlZIxmZKH8X4ct5CpGvI8wfKpOHY43A2ZcsNH7nnVu5QHNNOmcrxNkoxRtwYNV71wKCzEAASSeQox2o/+ob0Fc17ecScFbA0UgOTPxakD2EU1GnvEO1Ts5FmFTYEiSfODt6VQbjV9jBut7EL9qAJdPL51bw65gxnbU6gfKd/ai0EqOw3eB20w4uwynJJdXdnGkiQTluGeog7DlSPwztgDAvLH+S7e6/pNDsR2mxf8sbXfk2mGSDlLAQNJjMBAj3NLC3Imk44uN8mFNo69avK6hkIYESCNjXPe0uBvPeZ2GpHwgbDl6+tFOx/G7aWmt3biplaVzGNG1PyM/OvLnFrN/EFpKqoChjoDrr6e9dkdRs7EouVMVL/AAy4gzEQN/Ssu2iwBz5vyp3xN9UY6KVjXzB3n6UvpgLdxj3J0MkDmPKOlTQySe2h7w1+H9xk7J8JFi3nJlnAJ8hyAo9NC+Aqy2EDCDB+U6VfzVauiUmDV7S3je09tbgtWyJzBS5kqsmDAHxEeootd4diZBGMw+Q6zl2HmIP3rLRqRerCaAY7tHaw9zumu9/GjMlvJB8vEQ0c9qO2boZQymQQCD1B1Fd2cLfHMfYNwHEFroX/AE7CGJPNrhGoGwA335Vf4fx/EvAw+FFpAIhQqbeWUn/8qF9o+Hj+YS6o8n/KPz9RR/D22VAc3hHwgCAPfmahy0nXZbihy2yrjOL8QtSxt6HaGEiOkqZ9xWcC4ucTnZrWRw3iYCAxI5xAJAA5cxV6/bdmPihiAREHTn+tRcNtBVIiPExPmSd/30rcKi30dnjxVot15Ne1qatIj0V7Ws1ulccTstRPUs1C9EYipxLCi7ae2fxDfodwfnXMcbh2tuUcQw3H75V1U1R4nwu1fEXFkjZhoR6H8tqxqzmjzsniluYewVjNb/psNJ08uhGWmvGP8MdeQ1HtSFwLha4XE+G4XldVjUCRBJB8jy5Gnlbqs2cP+YM76QedRTjUqPUwy5QTK2BujK4I+EkgERPt+965322xC5FtyM5uF2A3AggT03p8xt5UYsTqYnlEa7edLmHsYS7eLuVa9tlY7RtCHQ+utdjjcjPEyqH5AXY7gDO637gi2pzKD+JuRH+I3nnT/NRhulZNWpUeZQd7L8Qt2bpNzTMIDf26zqOhga+VP+GxSOJRlYdVIP2rkmateK8BN9pU5cwBI29COu5n2pc3TQccXNM68uVZPUkmTzqvjOKWbaZ2uKF11mdtSBG5HQVyuzwCwmEa1cYlnJkyZ1+EDy8I996G4fs/3Azd6XQTlXNoGbcleRjp5UrzENXhXoZOKcctYts9oHKCRLCCfbkIg/pXPv4h4Q/07w2Eof8A9l//AK+lM/DrWRSPPT0AA/KpcRaW4pR1DKdwdRT47iJnFJtHMsNghfcW7IIhQZeN4GcmP8pgdIo9huwlwwbl1VB2mT9tR7ijvCeF2bWIC2xAyAfU7+e2vlTBjOH2rZmRM7k6Sd5JO9STytOkV48EWlZz7ifYm9Z2a3cPRSZI8hE0svhHVgjDKSYGbT6naut37Oe8yq4JMQVfXQcjrypF7c4XIygtJEj1nmflW48rbpg5sEYxtCtmo9wDB96MrGFO/oedAkE019nOENdAZY6EFc3ypuR6E4I7stY/s1ijmiDb0E7eHTXpyqTC4FbF3D5YI8SE9SVJ196ZGwB7nup8IcT0g6QaH3+CFHQtAytmELEwpG3vSoz2irJjtMusaFdosU6WGyBizeEZQSRO5020nX0ogzVQ4piu7tM3QdJ36gcqrZDRzmmfA4+2psguVTux3oBAlhMAjMA0+HfrUvZ/sqMRbBJhpPPL6akEAe1E37BwfjHLw66zp8X+1K8yKGxwT+BIv3O8dnOhZix6AnX5TXTOAYU28PbUtm0n0B1AHkKD4rsIbVp3ZwXjwgER5TImrnZLEF8OJYsVJWTOw2Gv72oozTegZY3Hsm7QWf6bODsBI8p+/wCle8LuC4LaM4VToSZOk7D10OsbVB2mxcWmRdSQJ8lJAPvrQfhN17YAZSy8oqfMldlWCUqpjbxrC2rLp3d3MTOaFgADbWd5qLAfAD1k/M0JxONVyPBlWRPpz2o2NNKLClbZniJOkjea1mtc1eTVJIbTW9s1CTXqmsOouzUT1awOEa6YXluelG8PwtE5Sep/KtlNI5RsW0w7Nsp/L515j8MbVq5dY/CjMB5gEiaant0q9ucSEwjrzuMqD7t9AfnS/MbGKCETstjG/mgzNLXNJY7tuB5TEe9PbZSSQzW36bMPbY+tc34cIuKRyb7AmuhWri31gjUiVmDIGhhuoP73oXj59djseV41voq4rD+IEuXO5J5Aa0gcYwrZzcggN4vTWAfsfcU4462bTAFyQSQNwDAJgg9Y67V7iE7y0WCHNlS5l3gEeJfMjMPlQYoNN32g/ESjJJIWOE9oLls5bkssxM+Ie/P3+dN1niBFwI+x2P2mh3BOz+Hu2xdfMWBhlzQBzXbU6efKjnGeHM9ki3aYsNRCkkkcp8/zpidPRPx1snmiHDLhMqSdoB6enzmoeE8LuvbDXgbemoO5I8uVew6Yvu9rXdeHqXkZifMGAPI+dHlrgDhf6lIuLhURWV0LsJ8XeZQRy0KkgxvrQ7FWkS0MogsZImQBrlAn1OvlRq5isq+OyXI0kR7b0s8Zu3GUlR42+BeQ5AnyHOpErZ6DerJ81eFqq2rpI1jMN/Xy8qX+M9qVWUswzc2/CPTqfpVx5YR4jjO5vq5+Fly+hmf1otwCzbvs5uuzKWOVYDAKDzBP2pP7N4Y4y3fR2LXJDAnU7aH0kcqzD444Qm3fRukgRprqrD22qSSTboshKoq+hl4/bXDXlazcA1XMSuWZIGxYzoSZ02pZ4kv85ezAnKDlnr1IqnjsQcS47oNlG7NJgeZJPKiXZ/i9mO6HgYaCdmE6Qep6GtxwVis+RtUuiLhXZOVzXWKlhooHwjzJ5+VEey82w6A+IEiPNTB/WiN69Ck9ATSXwjibW7udpMnMee+tMyRVGYZcWdQOGAs5s4kiYDNv0yxVTGXTC5t42nbSoG4/h+7mCNNyDVThLXMWzG0pYRMaTAMfnSYR9SsqySqLo2d6H8TwnfWykxOx8/SruItshhlKnoQQfrUWaqyAl7AYgi0xOrISI2mBA35wBR5rmJYO+W3rEBm8Sx0E67Uq8BtTiLwTMM6BhIIBhmViOqmNx0ovb4zdTwXcPcZxoGWcpjmY0+dRzj6mX4p+lWb9r+Jt/JsXGRzCxodSQJ+9BuzmGa3YE6FtY5xynzir3GbbGwjXLYd2urKkFgMxI2UEmJ5A1rheIW7hgGDEwQQSJiQDymujaWgJ05bNkw+YzAI1Bnp0olguzt1lJtrnA00iR6jeqfCyrEqtwMQTMESJJOo3G9M/DLzYdu8TbZh1Hr1/2oXG+zeTXQNbsq6gNdAUZhoYluZ06ac63OFBmRuaK8W4gcQ/hzBREGYjrtuTVZrTdQR8j9NK5enoxtyXqBOIwTLqNRVMnWmXLJodxDCg7b06OX6ipY/oCya8U148gwa0Sn2JHXglkpa13Yz+lXDc3rFGlVb1yNBU7dsYkb3H/fkKD8X4SmKsgON4ZTzWeY9jVniGIy2rrjkpA9atBICr0H20rkEJWF7Fd26ubuaG0ULEyCsEk85jas4RcWzcuLmlQTA1khhoSI0I8M+ppk7QswtDJoxdI9mDflS1xUKMQroRluoGE6iWEnYcmMe1MT6Zq3a+3+gnj8ly0QyyeXXodd5Bke1QXbgs2Ll0/ECI9ZzgfMVGkMWHJGW4vofjHzBNX+G4Q4nEIuWbdpgxnYvGk9YAJjqRTuXpbFuNNIcMDhVS3bXKAUtqu2xgFvqazEoWEg7Tp1jbXcGa9vX/ABsBr4zP3/Ssa4I6ddQdedElRFJttlU3Z0A1HxAkSB1HM/SlGzxNr14kWyFR8gaDJAVc5YdCSSPKKb3tByOsz8hpWuFs25A7qTm/DpuuU78gqjTXbzrMkU40MwZOMrRWvlSAx2K7jqN59q5/x3jrW7ocXwYzDu0Gy5Sq5tY3IMbimDtxinsYS+toGLt7uF3lVOZ2+gUe9cgtpJy/Sp8UaRXmyW6+A1xTtDcugoihEOhiS2gC/F6eXOgLoRyNeshBqe8SBoSCNDBjTWPpFN77JTSxiGtsHtsyMNipg/Mfai//AItxUQzq/myKfsBNCVcHRh7/AK/v9aju2ypg+3mOUVjin2apyXTCWM4/furklVB3CKFn3oQaky8z7edbBjE7elYopdHOTl2GcD2jIt91cEiCueZOU6EkcyBIB+51qD/hssrWXVxIgAw2nkaGd43U0U7N38t0oyqyujA5gDGVS4OvKV16ifKhyWlaGQkm6Yzf8Ou4he7yFBIJYjQDURpz8v1p6/hnw8WnuBCSmo11nIcpPl4iwgf2ilTA8SFuxmAkkeFQZ1Pwj20ps7A4oWkcu3wWixJIGgI5nn+tTwnuizLjbhY63cBbIK6hZBjkCCraDYfCPmaTO3/ZK2yKbf8ATzHK2UDXmNBoNjMDnTH2autcsZn1ZmdiIErmkw3QjQGKiS8XwmR4z2XCMByj4fcqyn3rVklT/wC+SeMVyW72cvwNr+RuqzZihYKxyA5VIOY5hqqg5SF1Gp1mnjE30iQQNNTyoL2vw2dMgBIIOaNoPWkXD4xLRNvE3sQAFAC2nWGH4SSQY05RynnWRuSt9j21D8Dt2ovL/K3MhIbLmVlMEMPFII22pKTEDIHtEWlJyIX7pZyAMxusPExOZtABMKdSKIcLvh7V51zkBGRc+oJI8yeXmAddKCnD2sjOUVM6IbYNw3CJbKzeFSSfCxKtBHKdKdCNIVknbtBNLNi+5cf6g3a2xgkHKCCIIBGokAxyo5hsZctwr3C1uQGzwTGwhhB3I1M8/WhXZzGSzWhkuZCRnVSBAMKQSNQ2ukA1d7Sp/TdQPiUkR1j8iK5oyLG7DYlToOVU7nEyLmVlGjQujgzJGhK5SI1kHnQPgfE++tC4PiGjDz5/rTRhcUGUToY5/rSGvgd9yK3xBWlubEiPMCTpy/WvL2oDfvWvbtpBLhV23gDTfeh2DxA7w250KhhWI03xeGzbb7j9KFqDr60dvrqPSobmHVjJGpp0J1piZwvaGQsT6VQxV2GjnFE22pcv4ibw6TH6VxyLHFl/olev7NEc2k1Qx4kHyFWS2g9q40GdoWYmzbX4mfrHKPzpYviLNp/7DlmddCG+7eo0oz2gxYzFeaFDvBG8x8x8qC3T/SvKDOW4W6QplvnoPnRr2sLqUWWFvqrEgwCpnTfKwb7E+eldC7G8M7u0rmc7CT78o8q532cwn8xeRDELDN/yxEH1I+9dhwi5VAoJS3R0l6V9egLxO0ovF2OZQNFOwYany6VBawduB4IEGYkfbUbVJxr49/XznkaqnDA6lmI2yzA1P9qwPpNWY74o87KkpHmDtsHIDnKs/EAdTLGZ1OhTnzNUuK4u5Ze2VeDLHQDWFO42jxUWt2wkhVjSAF01mPsKB8XAe8FbZbc89CWIP0FFIGD2KvarjzoFkjMy3HIjdnYqpHSAr/OkzBTcZ2uPuNSev4deWu1Eu2TZr22ipbHzUvH1qLgl5gxfL+GCQs/MAzy6GlKKuyiU29EV61PhIAcS6k7MseIee0xyMxvVBLZc3AoOgDRuYBAPrAarPFWgCCm8gLPv6ekVN2WuhcQpO3dlfr+grQCg2EIOvSolUlWQ/hMj8xTbxzCx4o21pfQKbjdDbYx5gSDXNGtFLEYYrlJ/F9NtPkaxrZIPQDWi3FLGa6ttTOv1P6RXVbHZ/JhRbNu0yLaOabagt4Z0ceINm0JMQNZ5UE5KIUY2cjxgtFwYi3mUCOmQMPrVlhbssLhUaj4OqkZWWZgAqSJ1JJ5UIxRCrbQGdM59WAgewH1o12Ot5rzO0tkQmCM0nYCDz109KHLNRg2zcabkkGEsIpsm2SbapKkmZYgQT0MFtORpo4FhWuJcXMFVsqsSCQVzSy6agkDflS4eIW7zMLejKNQywYB1/cDenjsSi3LDrzzfI5RFSYm5SXJVRZkuONuL2M/ZzCG3bhmRmLl9J22EAxBiB86XcLjmTv0cMMxWFIjU3rniM6yVEDySmPhzi8DGnd3WT2Ef7UufxFuNatWn1IXEJHpkcn8qa4Km19/8smxyfNRkvoWHaRXLO2mDAxCscuXKWYE5cwUglQf7iDAFO1vGYq6B3drID+J/0P6UE7ScGfKzm4zPDbKusgiACdAZ3nzpGOVS2XZIXFoq3+K2LWGtrbyOXVgtsH/SQAszMJnMdYBPPMdRBC8NxZtWe8tMFuZASiPl/wBMkLdc55N0N+CIIM+VCLhVJOUA9zkIkn+ofA5MjQwWMCQNKl4biMlmXg2+8zhYHiuBYAmJjryjzIq1I89y2OHZTCFLTsNXVg12d8zDMo9gB7k0cvoP6bMNNQNgMus6kxzXnS//AAtFy9cxAJLBgGYdWZvi+/zFH+2fDcuHVPwHvFkaHSOvofKhl2HF6ETsJiGFxrf4WWT5ERr9YrouGWRXG8HjHtMHtsVaN/Ln6iulcC42rqrGBm58s3MTQZI7sPDO1Re40ZCiN5nz/wBqA2wbdxLgJhdCOg/SmLEWjcdRGg1mgd0gTziugk07Cm2mqGe1cFxQRQfHYgq5AO1Zgy9tPiAnXaY9KqIxMwM2u55mkd6Q9R47kMfH+J3Vs3IGUqJnlHMdaFdmA1wq7mSq5z6nRR9/lRjEYRHVnYMVykSzHWeg296pdnlNq0bbjK439I8MeUfnVPwTILXBMDqa2JjTpXjfh9aq8axXd2rj/wBqsfkJrDQA2GW6XxE5swvAidAFBEx8vmaqcPDP34A3RGJ6hcsj5BvrVjBvaW3IIAdXjrAXKoIH49QSfOq3BsSM6y3x22TT3UCP/uD5UcPk6ekvyMX8OMFlVrpGrmPZdPvNPd7Gqo3oJwPDhLaL5a+tL38ROIXMPbLrPiGQHoTzqdbY1pfIQxOOF451PhzFZHkcoifNSPerCXcshiYEcteZpf7HXMuAta6kk/Uz66mjDLmAJjUx+X616kFUUjyZu5Nl6/dAG4G311/Op+H4VGJNy0WklQwGwCqdwZjNmHrVK7aLEgCRz9BA99xVXCcXvIjhSMsMyyBsxcjX0ihntaNxnP8A+JdvLjLy9BYI9BbC0tcPsuxlZEbtyAo326c/zMtqWTnrpmcL9PtQ/hlo3gEz5EkCAJJpaGkGINgSGzs3UEVa7P8ABP5gOQzKFMDbn1oXj8OBcZUnKvUzHqYEelE+zvGnw5yhcyHxHkdtwelLycq0Hi48vUQ9onfve5LlhaAWdpJAYkxudQPahncsNRPt0/SiGN4wrXrji2rK7ZvF8Q0AIkHyNSWOIWCPFbZfQz96KNNbBlVugcrXJzBmnrJolc7SY0o1lsTdKMuQqWJGWIiDsI6Vetfy7DwvrGx0+lEbvD1K51XOIkwda1xTOX2FS1w24SAFzSJUnQHSY89OVE+GYS44LLlBTb4kaNQQGXTQgghgfrUhxH9IIjfARlY6bbBwPhOwnyBB6Za4iS5DjKxEODpM6E+cjn1APU11I5aJsDxNXabqRcWYbZtoho0Ya9PbnTKOJtaBFh2UsQSwjcaaAg8vakVbr5wvOe7J6ifsdD7012VqHNFQl6T0fDfqJ8hh7OdpruGLgqLiuwY6wQdmIMazp8q2/iB2ltYnDWlUMri8CVYfhCsCQRIiWAoElDOPkSg8j9MtBHI+huTDD3Lsd+zOP7yyhnWBNWOJWwytSJ2K4vkzW2OxJE8wf95p1a/mE9RQTVOjIPkrOPYxirPZnwh20jYjQGY6AV5b8dmOdti0f4vlBPsyif8AmHSrPaS3kxVw9SG+Y/WaocNvZbqT8JOVvNW8LfQmr4u0meXNVJob/wCGWL7u/d08JtwSOXjTXccp15Eij/8AFHtEmVLafGQZPkYExtyrnWC4hcwtx8kE6ocwJBg9AR09KivYpnZWfxEtJnntI9OVa1bNUqRAi5hoNvt59I6mmrsXxHMGw9zLlALLI11Pi8udKNljNEuDX+7xCsNR4gfQg+Z5xQz3E7G6kjoK4lrRi25KkHQ6x0yk6+1D7Dd5c0+FNz1bp7UNxGOfUD8XOCIHODz9aIYfRQiaefT/AHpLdrjH5LYxp8pfBdxWJzHIvLc/vnWiNGgqNVAECpUSnY8aghGXK5sf76ZgF0galjy6adaqmwr5410An02167maq4PFhoB19f0oit4nQLA5mhao1A20HX49QuoI3I2Bj1oZ2pvBsPcAPxAL/wCrw/nTFdEj3H31oNxvhSXRz+INoSJIOkx8/auugkr0L+G4XZykd3LZkUMS3+ObnzzEewqhxnAWlvXe7BtlWQW8pOhkBtNZ0zHyNNCYNkAh10fP4hzO8sOUgcuVLvGsJcVjcIBzXAcynMsGdDzG45VsJJyQeTE1F6OjcJvkqqtGYBQ3rFR9ruGC/Ye2fxDQ9DyPzilng/HMuLNo6AzHmcxG8nkPpT5fAZOtJapm3aRzzskwGGtoxAKM6MOhUn9aZc4zL/j/AN/zpXGByY902W5LDpPP5RTVhLAOtepBpxTPJyx4zaNcYwGZpEopMRrMEjXTnHWq9y2qqwB0GRfaQPsau4hFcqrKCHuIDlBmJDctY0A96KY7hVgfCCSXBybzEEyDruKCcgoLRyD+IOG1sOBvbyk/5DUe/iNLnCr+XN4whjQnz3I840HqTFdl/iVwyy2GyC2EM5lYgDUQI66z0rhzDKaC/kMMYHCvc8NlfCNTcYQP+kHc/wCR18hUtvu7RyqO9uHcAzqNgW6eXzoW+Odxle4+QbKsAfKQKy3/AC4+LvT6ZRXGlrH4BjLOlu3zhd/nIX61SxeEHxJAWANWDSecZJFW7eKwi7WGY/5H/etbfFrefO1qYEIoYBR57b1mjtA5rLLuOU+nSRynzqxh+JXLfwP7RRWzxS3cHiK2oMwA2vqQCffehPFMh8SMhJOoRWAA8ywEmuejqJjiu8ObRH/uzHX1BG3vXmJuHLDhSR8LKwkeUa6eVDBRbBcGLhGzjK28bjQmPXSKCU0lsKEZTdIm7P2S9w3G1yga+cQPoKa7NVMHYVVyqAB0ohbSvPyT5Oz18OPy40ZNAu0B/qIv+DflR/JS52iuAXVPRG+4FDDsLK/SDuz2DZ8TA2BM+ldQZMiCl7sfwzKM5Gramrvabiq2UzHloB1NHN8pCMceERF7aR/M6f2ifrQrAWczifhXxueiLqx/IdSQOda4rENcYu25MmprhK2UUaC4SzeeU5VB8hDH1arIKo0edOSlJsru2bMx3Jn3Mn9a3wIl1B6g/LWo7LgMCQGAIJUzB8jFFOCcNe7dByMEJMkAmAQdQI1gA1zaXZ0IOT0hl4Z2CV8Mtw3GW6yhtYKjyIiaB8C4UxxFy22j21Pn4pAHtrT4/GgkW1llyatAADH4VBhS2kz4Rl0Gu4DcOw5TE3CZZmXMdhAJAAHl4fvSuT2VvHFNUuipf4XdmSOcT/31oglvKIFX8UxAjkeu4O+9U6ZijqwM023RlTWtqhit0pwgYuFWAwYnyqe41y3vLL1Gv0qTgieD1q6Vpc3sZDop2sWGEzNaHFqGyk+vrUlzDLMxr5aUu4PglvvL1zM6qv4cxCliCx2MzrWKHLSDU1DbGC3dtm4ofOAZ1Rc2wJoVj7YgmAP+XT5qdxRyxwILbADtPMMc31Jn3mtMXbuhMpj1Jbb/AKTrz5cq7yPgY/Frtfsc5v8ADX/mBDgBSHYxAtyS0HzgExPOnmx2oFrDgwXbRVABAkgkZuggGg2IuOGhm0mYRSBMRO2vvWrWVu23VhcEAsCxCgwNtDHQwdNBT34dVsk/qHYIbjV1sQr3DsdSABlnkAOXLXrXQsLdGUQwI3kee22vWq/ZTshabJduJmiGkzDNuNNsg6nVjrtuxYvgtp2z6gyQcpjzE+YBoI54x1WgMmJyd3sSeNdoHsYuzbSGAKls4J+Jhpy5AfOmT/xDdckqgzBssAZvxZifLSKXO2vZy0hN4XG764QUUsDmIgQJE9KduBcNKIC4AdgGYb686GeaLVrsKOOuwXxLhlzGWmXENllTkCwCsxrI32Fce4/w4YdocHvFUqVIGVoIVXUqBIgk+q133GqAJGpHmduelcQ/iHjhcuFRHhbrrymeu6iOUetKxzk5ByiuIpm0eVQkGrlptv3+9KhGhI/f70qqhNG+CwfeB/EqlFz+IwWj8Kjmx/LzqK9aQkZCZJIKkExrprzEVPYxAUMOZ0Hz1/OtsZd1JGkERWUcVhhjlDRM9NY9TsPTeomU61au4tmUKRp6RUDGSfes0YaZdKO9lnIMj+8QDtIVj+Q0oKiyKc+wXZx8VbdlvKgDEaoX8WWNdRvm5UrL7R2F1NMu2SWZiw1LEkRGp1OnL0oglulm/wAUupcdWe0WViGYZmkzBiBVnG8bvi0jI3xc8oPLlUXls9NZoh64kAmloYE4rESuttNCdN5Bgda94Pwq/jLoW87i3u0k688oUbTzOmlP2E4cllRkChV2A0qzw/hb3Jnm+N8e4emKsrqFs2/auecYvXMZdKJbYhTCnUQec8o+unnTdxnE97cZEYeExu0iNWMrtABMnT8mDheABAJ3PxHzpcsaxS+o+GR5oK9fU5VjOzL2dLly2HKlggzMY89ABRHAcAwxW2mJxL222ACaAkyZJ5S2+m9OnHuzyNcNwKzsQAQrqjAAzILAgnlBgfmk4jg7XcVbw9sPkcBiziGRSTnzwSJEHXn4aNO0ZKEYvoN4v+Fhn+niBHLMn6EVZtYF8GFDEsEyo+4y7hIIOoK6g6CSRFOl/iSrp0pA7Vdpw+buoYmbTdCCJjzIIBB5EUmVy0Pg/Kdr+S5xFg90sFUQeXOdQfvW1s0KwOLBAzaHnRa0dNDI8q46cuTskxn+mPX8jVAVdxh8A9ap1Ti9pJk9x5W61pNbKaYLHPh6xbT0q2xqPDJ/TUdBUhFJfY1EDiaH4WwDact8Ny430OURG3wzRHFPlRmPIE/KhHYnFNewtu4wG59wGIHLrTsPbE5noZrdmY1n6H5jT6VHjMPpo5HrFXra+Va461K7CnXsmEvHJBksPl+lBOL48pkVCZBznl8O0jnrr7UZ494T4iqjqR/vSaGW/iIElI5mJA9jAnlRS2qCT2dO7E9prmLtkNlDqYMAgEaQT03Ogpzt2hvuTudPpFcRbjt7Dd33CBAhBY7luoY/28q6pgOOJdsJfD5FYSc0KR1mfvUGSCi9dFEZNosY/h9t7tu44B7qWG2hIj8qq8P4p38sp0kknoskKD5mJoTiOMNcDW7ANwltSDIy+TbfuKr4Xh72VYuVCks2STBO2sakeE6bUrypy6QznBdsIdquNJhrRd2AEbTq3kvmdp5b1xjiOIt3Lj32UsTIhgFBflABMIq5R7DrT7juEPiLma8+YfhBXQaQcobU776UIxvYd3dUsNnMGEYgagTObblzqrHgcFbEyyqTpCCltiC07mP3FWmwLKhuOpAC6HqxPhHvJ+tEjwW7hmK4i29sjkwiToNDsfUVY4qrFLduI8SkzzjRPbxN8qZRhcxfD7KQGRMzZcsHxNtlBgyAYE6Uu49j3smCSWnNqDByjT2+opmuYhTdzNbfwkZWCMZgRpHn1oUvD1e4veB1SSCWMGNAgjl8+tazjezfVbLE207xUldtTEyRHKfpQa9h8tjMw1JkHzOp+goq+BdyoQwygaz68604nhLxteMfCd4gdPSdaxmnh7PNbuYVHgm9JdBusNAU9CVipuzuOuYW/esoY/1EMkxmVoDAAxmEb0awSLfs273ie7mIgE/GVClfefr0oLjezmKw11LmITuzcLuNQdiMwOUmJz7TSZbWxiVNUVb2Hz3SgQZ5BYyw0O59TTzwXBIqwI2iNwB5T+fOlDEWHzFwQrEAHWJUfYxRrhPFQsaRuI5QOfTpFSzTLcdDZhcOEPh9ekRsaE9oOPIiG2s5m0gA+EkdTMcjG9b4rjYIy2gSY3IgT70p8UQhQxBaGkxqeck+lOxZpRg4/sTZ/DQnkU3/AH+4Au4m4jllYhtZ89dZ9xNPvZrtEM3ducr6c9Mx2E9TSRiwrszJqCQR7j9dKu37PdcP1Bm9dDDyAJ/+OZ/yrkuS2FKTg7XR0XEYpXYqTqJDr8LoI0Yf3D5zPyxcUttM7gopHiLMBcYcs8CEX676VzK12kuwpcJce3Btuw8Swdj/AHDyPrNVeL8Yu4iM50HIbFubHqT9OVZ5bCfiI0F+1Pag3TkstCQQSBHlAPT08tTQDh9zK6zqOnLaqwFegEQflTeOqJXkblbHTBQdRtRnCWx0JoDwx8wBFMXD239qnosTN8aIVfWqJNXuJt8I9ao1Tj9pNk9x5WwFeV6BRgHQbA8NessCsrKQNA/ae7lwt48+7b7GqX8PXnC2gBtI36MTWVlPwiMw92kO9QY3E7gfSsrKYic5B2uxXe4gqNTOWSSYqpgOF3WBuWlJyqGidcoMDTqdSBzymvayu7YXSsaeyXA2xdzvbyRZQ6KR8bdW8h09KceL4NSmRVUToAdB06V5WV1fALbuyPh+ayhVsuhMRAkUOuY9r9xlQgKmhnVpJzaaQPi+m1eVlMikDfbL6YcgEk6ndtyf09BpVzsza/8AMDyVifoPzrKygk9M2HY43cOrrldQynkwBHyNL+N7B4G4Se5yEiDkJAjf4dhr0FZWVOOKa/w7wwgLcvAD/JT91rfC9grSOHN66+Xk2Qg+RhZI96ysrbZ1lFP4b2wT/wCYumTOyyNZEEg9aIr2EwpAFzPdAMw50J8woE+lZWV1s62XU7P4e06G3ZRdfwqAAQpjQaDnSp/GC2Bh7L9LuX/1I3/tFZWUNBRe0cst4hTvr5Dei+CvNHwKB/kwFZWUmWi1Oy8jk6Sp8kE/XaorttZhycsiYPLn5bVlZWGiPauxGUT4jlHXUwPqKNdtbmRLFgGQoLb/APQDHKQD+98rKekSzk3EW7ywRpGgn1968tW2cwoJME6dBufQVlZRin2e21AOu/lr7+dS4vKYyqQoEeZ8ydq8rKKtGhrs3dlY/tP+/wCtNODO/rWVlSz7K8b9KJcduPSqte1lUY/ahE/czytwKysogT//2Q==" id="835" name="Google Shape;835;p4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QTEhUUExQWFhQXGBoaGBgYGB8fHRweISAdGh4fHh0eHiggIRwlHBocITEiJiorLi4uHB8zODMsNyotLisBCgoKDg0OGxAQGzQlICQsLDQ0MCwsLCwvLC8tLCwsLCwsLCwsLCwsLCwsLCwsLCwsLCwsLCwsLCwsLCwsLCwsLP/AABEIALgBEgMBEQACEQEDEQH/xAAcAAACAgMBAQAAAAAAAAAAAAAFBgMEAQIHAAj/xABLEAACAQIEBAMEBgcFBAkFAAABAhEDIQAEEjEFBkFREyJhMnGBkQcUobHR8CNCUmKSweEVM1Ryk0NTgtIWFyQ0Y4Oi4vFEc6PCw//EABsBAAEFAQEAAAAAAAAAAAAAAAQAAQIDBQYH/8QAOBEAAQMCAwUHAwUAAgIDAQAAAQACEQMhBBIxBRNBUWEicYGRobHwMsHRFCNS4fEzQhWSJHKCBv/aAAwDAQACEQMRAD8A7hGEkvRhJLOEksaR2w0JLOHSXsJJasgO+EksxhQkvAYaElnDpL2EkvYSSxGEks4SSxGFCS9GEksaBMxfv1wklH9VXbSImTYXO0m2+I5REKQc4GQVhcqIINwZ6D+QHuwsvNNJUi0wLCwHTDwmWQuGDYTyvKvqcPCZZAw6SzhJLUjDReU68yzhEJl4Ux2wgIEJG5krOEZSWnhACBbCiNE8rYrhFMvacJJahPX7f6YUk6pgANFJhJ17ClJawe/3YjdPZfPKc/ZjwwrNVZ1mG8Yj3SNN/ngbJJiURYXhD8vzTnWf/vVXYm9QxgnE06bWgAKigS4klQ1ebM6J/wC01f8AUOKAxqvIXhzVnon6xVj/AO42GLGJAE6KM82Z0Ej6xWtv52th90xK6scN5nzj1UX6xV3P+0btiD6bQ0lSZd0KfOc0Z0ExXqgf52xFjBF1J4jgtRzdnRANept+2cS3bVCei2XnDOSf09T+M4bdhPPRMPLHO9cOi1C9Qyd3ttIsVn7cI4j9M1z4mycUs5jRUOZ+Yc3TqeSvVUQLBz1JwJgXmq0udxJVlZgbAAQM8552P+81f4zg7dhDypU5xz/+IqfxnCyN5p7clhed88LfWKv8Zw+7CbwRLJ8355tMV6hOlyRr7EQdsVOEceSm0A8FEOd+IQ0VqtrEhtvsxMM6pR0Vg8858b1qg95/piMcnJy0DULCc+56/wCnffuPww8dVGByRXgHOmceqFqVqkFTEad/Ww6Ypr1tyzPcqTaQeYVDmjnfP0cwUp5moFgG4TrPocTwdXfML7681CtTDCAhh+kfiX+Jb+FP+XBWXqqoUyfSRxP/AH5P/An4YaOqfL0WR9KXERY1r+qJ+GHynmmspqX0o8RsfEBF/wDZr6YiQRxUw0HgrC/SpnwN1P8A5a4btfyT5W8lcT6Uc9+5/APxxDM/+Slu28llfpUzt5FP+D/3YfM/+Sbdt5Lb/rXzkjy0gCRJ0Hb+LCzv5qFQNa2USzn0p1FA0GlUbrCOPjcDCFR5CZgpvuFVb6XcwP8AZU+nRvxw4fU5qZptWf8Arirf7in/AOvD5qiW7avL9M1X/D0/4m/DD5npt01ZrfTPVUKfq1O/77D/APXCa95SNNoUY+nB/wDCp/qH/lxLt9E2Rik/67z/AIVf9T/24Uv6JZGro1blTKGmy/VaElSNXhLuRvti2wvCokm0pR4lyRTIyuXoi7SalXwo0qouT6sSBE+uM5tGo+tvHOsZMcvW/krG9jTgk7mf6O69Oq4pS9JKessVKg7yoF5YQLeuDi0DRJlQnULoXAORKSZVUqU0aso9oixJAJnfYyPhiORpElOahDuygn0ncmUihzCBaNOlR8wpqo1GbahabwJ9+E8HUBGYJ1HK5tQ3Ol4Gh6FJXIPLz1aqVqbAqjqrEiNJYGPftiqoTCqbAK7LQ5Voam8ahSqDyhNShoUe/wDeJxcxsG4Q73E6FW8xyzk2g/VqNpiKS9fhiwgRooDMTqqg5d4erQcvQBPTw16DvGIksGoUstTgo8zyllnhqNKklRTYqNIA6zG5I74Dx1A16BZTjMY91OlULHy42Qbj/K+SSlUObqU6dSoCtOozEBTFoWYYj2tvuxDZuENKkWv1lSxFcuII0VrhnLHDqmXQ0qWVreVQagQEEgAFrGRO8T1xpZWjVDZncET4lyRk6i+WhSpsBYqgW/rEThi1vJPmdzXD+aeXWytV1ZXgBWDR5YP7wt7QI+WIQIV4cU1fQvwEVPGq1qGukRoU1AN/Kx0g9wRf0wg0EwQovcRcFMX0kpRyyZelSo01esxSyC1Me01tyCwse5wxpiU4rEDVHhyflmq+agrUwpsRZWlTa87H7MVUsKKdRzpkO4cknV3PaByXv+hXDwTOXQXtdh2HfvgnIzkqd4/moX5Qysq2Wowwb2pMRBn2jfptjO2lh3VKGWkJJIV9CsQ6XGyr0uQcrVao2apankAHURCwIjSe5OH2VRdToZaggglNia0vkaQgVf6MVOdWKEZKPNFS5IUjvrktHpjQDRMqvO7LlRzKfR7l/GcPQTwF/u/MdRPvDTAEi++GyCUt4coCF0fo24fUzmaRlqKESkVQM0AOG84JkkkqRF40nviqoSHRMACfmvRTa45ZI1S/y79H1I5SvmK1QtTBY0Chv4YMlmEe0QPZi1/hEEvFhe3mraZa18O0RTJ/RzRq0JDKpNTSKgcuhQWJgRJ1T1GIik8UpJv7CU+9a6pAFuSj4FyItWpWFViq0zC6bB7kSCZsVAPoThUKUiHFQrVgD2UZX6NskdbF6wA/eHYdNO84I3LQqd+5A+OfRowQ1KAc+ZQlI3Yg2JYiAI3i+2+KalPK0kKNao5zIAus8tfRsKviHMGrSZWACiLrEzcHqSPhhqDA9pnmqqD30xBCNr9FOUJK+PVJAEiVkTsSNPofli00RwKKbXPEKq/0b5bW9GnVq+Iiqw1abraYgfD4jCFISnNZc+555bOXz/1XLa6rOqsqkDUWMkgREiBPzwnNDVOm4v8An5StXcvpR5BBINtiDBEdxF8RAyyQrWNzvDHc0Z4Tyd4v1YmsoWvVNKwkobkEjrsbWxNrphKrQ3ZcP4rpQ+hpP8T/APiH/Ph931Qu/wCi6scSOigo11ReAfQz/IYiQYjintKkG18OBaCmVbPZcsjCnpVypAYiRJ7gbjCDQHTCeTzVXMcCpVKH1eprenADBnYlgOjMbkYcmZlNYaLPCuAZbLAihRSmCQxA6kCAfkcMGNCcuKWM99JnD1zAy5qMSG81RBNNWF4LSCbgXUEX33iQCaU606i1EDKwZGAIZTYg3BBHQ9xhJKLNZQMpC+UnY9R8cMRJlOCdOC2yFEpTVTdup9cIJiuEc/8ACs3n83Vra1VKdR6VNHJGlUYoWAIgaiuqRMgj0GK3VQ0q5lIuGqh+j+jmchxDLKtTXSruUZUYlG8tyRtqFj1MLhNqZuCZzMvFd8oMxClkCnoJmNx27ffiWkGFBwEkStMzlVzFFqdZPJUQq6E9CIIkQdsOO0LpjY2XsrlaWWpEKBTpIJMmwAG5JOwA+zDgAJEzquXZj6WWNZ2p5MVKK2DEkMV7+yQAbGI+eGzBPkK6Dyxx+lnqHi0WK3hlsSp3g7j44QTFGtA7DDwEy2w6SgNG86j/AFxSKcGZU8w5KDiedFGmXMEyoAPdiFH2nFrjCiBKVV4+PEDfXZltOiaUT+zGmZ+31xUavahW7sRKZaCpmKfiRpZlZCRvYld+wMwD3OJwHXVdwqfCuVqeXyj5Wm7sjgiahBiVCmIAtaY7k4dgyCEzzmMopw7h1OjSSlTQKqgAADsIk9z6nfEhZNxlBOd+NrkMoz00U1XOiimmzVDtIFyAASR1iMK5MBJcebjfHKLfWGNcqDJDINEdjSW6ge4RvhEMJgOupZXcl2HkLmtOJZbxlGllYpUXswANj+yQQRiMGbqOmiYQsmSBaQO8f1/DCAvKS0o5NFYsqKGb2mAud4k9Yk+6Th4GqZQcP4YtJnYAamMBt207gEm5vP2YQCdefg1A5gZk0wa6oaYe8hSZIiY+MTv3wxaCZKeTEIPxzkvL5iotRkTV4od7e2oABU+/SMVmmYMHVWCoQq3Ln0f5bLFahQeMtR3BVm0idYQaSYOlHiSN5OHaw5YJTurEkxxTP44Foa3ocPnAsm3ZN5HmhS855AkgZzLkgSQKi2Hzw5qNGqgGk6LX/ptw/f65l/8AUH44Y1GhRW45yyB/+rof6gwxrM5pL3/THIf4ugP/ADF/HCFZh4pC6yOcMh/jMv8A6i/jhb5nNSyFDeYeZcvWy708tmaNSq2gaEqKWZC6ioAAZk0yww+8adE4YeISBmuK5Zgr1OHVAC7IoOXQkERcqLhbjA8uzaomOzomj6NuM06KZmjWdKCJmG8FXYKNDAN5dRFpJ9xJxdvmNAzGFTunu+kSnJeYcodszQ/1U/HC/UUv5BNuKv8AE+Stf2hS0hvFp6Ts2sQfjMYb9VRmM4nvUd2/kVw3nOrQpZ2o3hJXYFtNQ1GjTUm1pBgOw23xAQ7Q2RLbai/VXfo8ymXqVxpCZenRZapGorqa4G539qR2wwtd7kxMyGtXYhxWh/vqX8a/ji7f0/5DzVG6qfxPkvDitDpWpfxr+OFvqf8AIeaW6f8AxPkhnNNSnXydeklanqamY8wM9YgHrEfHCNamR9Q80hTeDcHyXMRxTNqjxlDCuqgeKPMGnzCFgARt69b4GLRMyihMaJi+jKk1PM5s1CERkolUkQG82uSDBO23c4vY9oHaKoqNOoXRxXX9pfmMWCozmPNVZTyWwqA7EfPCzt5poK9Iw8tTIPzbly+WaIITzspMBgtyCft+GIvIiymzW65EtLJx9XOWowCakeaNURG21onVGBy4xKLAC7Fyzl2SgNUeYlwAZADXgfOfjgmmIF0I8gmyK4moL2EklL6ReGpWpUC4eKdUmUkFQadRJkbXZfjGIPMBWU4m65zS4fl5SKlX9D7BWvJqSdWo94JAnpGBnGDoi4kXTf8ARUtNamdWmwvVLtTH6rG56CIDKLGDbqDgimSdULUAGi6HiaqCzh0l7CSXsNKS9hSksHDEpKDwT3+/8cVw5W5xy9vwvmCly1VqVszSoV0enR2diVFRbGIiQQNx3EYm6o0QYRGHwdWuDlPEDxPcm3L/AEQucvlqjZlRVrNTBphZADXIVpu4WTtFj78O6qQ2Ynl4oV9LK/I7gTPhyVnN/QvVSjqStqq+IBoAt4ZYLOq0OFOo2ItA74jvnhuZw4acZSDGEx116eSCn6NK757M5WjUBSigYVGHtEqGVOnmJMEiw39MWCrLZgT0TbqQXAENmJI4qyfo7zGWoq2YCHU5WEaSOg6CxgmenWMVivTc4NNpmJ6JjSd/1urPLXARlfrjvVpy1ILRUPDF7OFNolrARP24dxa4EBWw9sSEMq8yOCzGsCkQEV11CdtMHUWmA09rAYGNOQArs8CZRbPcMrEUg662amlTaSDUAaD6gmMZONqltTLOiOw30Sq+Z4OaRisgp/5wB/8APwxZgcBi8a6KIMDUmwChiNoUMO0F7tdALk/PJU/rFJLggxOwAHvBI7emOko//wAwQIxNcDoPyfwsmptnNelSnqf6/KG8ezXiqrUWKVFtCdVmRPfCxOzWYMhlIEs5kzfimpYp9cZqh7XS1lplHSlT0EhnJ1P4gBEx1J2bew2nB2zcA2qHOxDRlNhNvFVYjFvowKDiDxj2RzKZJKq6ly6uP/DAY/EDUR8hhq+wcC8/t1Szxkev5T09t49g7Qzeh9PwovqNFmhKaMOvlGpT6rG3r33i089tTY2JwLN6H5mc+XetXA7aGJdkdLXcp17vwiFLlZyNYy0AKXkrHlESRMTuNsYrXVzpPNaTsQNC71QCvxkU6oLVSKiSqqEJBHviDI67iemN7ISNP6WPnAsi2XoU61OiGKGoxI0PNnMteJAmmo+XpgSrh6lR8tfAReHrmk0wLolleTnqq7JRSE3m02ny9CdvnjPFPEDNM2RZxYt2tVjhXBaqVWp0lZKp8sBmW89SCLdcUirUNUU+M8QEqxY5mdxssca5Sr0ao8YUxrNnFSxO5sfPYXmMaowOLcCRcDU8AgxjKAhs34DiVBnuL5WhUYUDSanTptrJgsX1KqgF++oyRYaTtgxtEAw0Kk1nOEuPr9kGqNUNYKteoaRSQguNP+b9mMPBHZLb/OCqEazZdC5f4/klBp1aKNBkVdIYnV5jJjYEkCDEADpjWpbHrGlmDbybGAVn18fTFSCeAuNOXDuTPV4hwxEFRmoKpMDbf1G4wLVw7qP/ACMjwV+GJxJy0TmOtilPjXP2SU6cpRWtb2yWVfgIk/ZgZ72ttC2cFsk12Z6j4B0AufeyTON811a4VWFNUFRWIp6wYHvdgwBhrQQVHuxIOaWyT6KNfZj2PApA+JH4Cr5uuadZwzUlpnSwcKQxHS+xMdb+7A7gCJQjcxMI1leZMvTXM+CjpmmAFOqjnS2lgSWgyNUAEw0wDtAE2VWgQUW7ZFeo0OaRfgZBHog/Hec88qqadasl5LLW1iOgPlGnfr2xbmB0QjsFVpH91pC7DyFTavw/LVq1Sq9WpT1M3iuJJJ6BgNuwxMIIi57yjx4cALPV/wBV/wATh4CZV+GUvFo06mushdQxXxJiekkX9+GLQk0mFY+on/fVfmv81w2UKUlJHP8AxrNZSmz5fMlgAsalptcmCBCjphFoDZTBxcYAXPx9K/Ev26f+kMUyeaaXcvdZfkvN06DBkZDUqpDU0ckAyW1QdaqBv5TMC+D90x05teCjSr1qbiGEgHWDC6VydwuomWyy1cyr08vqKshYalC+GoZWUQFBax9MBVHNb2SfncrgC4gwmrIu8Qzq0mVi0J+rbecPlJaAEjF5Udet4T63IClJJmw079Our7MWMpuJhouT8CoDyxpzmwHw+w1XPeYubquY1LQoFwvQAsZ/egWBuJG3qLY06+xcjQ7OM19bCDy4nhKowm08zjmacvCNfFc6zPEa+tRUp1EqK+pm0x5QpRbT2IFjHlwJS2TXqEj1mR6I9+0KQaCok4eBVNdlTSRZh1PoN9fpY94GK24HEOqbjKQfSOc8kxxFEN3kpi4PzLmqasikVBFi6BygHskTsF6AyBG2N9+w8E+m0VWgOgAm1479fdZZx9cPJpkxOiWeN8dzQZWd1qMYAqeGpYnoIIIB/wAo364lUp/pKbWT2dLWHpzSpObWcXRfr84KPKZ41ipzD1KqdfNLDtBaRY3j4SNwSxgcyWAeX4UXmDeVayHAVr5gUaOgliQrtqWdKliTBJEhSYvG0nfDPDGU95Ub5a+6jmc52Vp+eSJ5TgyZbOLRzJXR5dRuVhgGBlhqFrX2xU5xqYfPQmfX3+6g/M10GOHdE35cJQvmbwkq1PCZSgbysu1uoPXvIxbQfUbhwatjefO3orqgYa37WlvYT6youCcTqsxerUg0zpD1iZU9VmC7ED9WGjsMU4arSeDaQbQND4aR5KVem4aa80X4pxjMVhDV2rKw/baI7AMAPs9+DWUabWxTpgeA/tCFxJ7bvdVq2S1stQsVIF1KgtP7pBiPfHuOOcqbDr54YRlPE6jvA+y1W7Uo5Zdr0081TzOXrFyadQ0i2ibyZXZgwI0npNrEjBQ2C0NjN6fYFV/+VJNh6/ldC5P5rq5fy5sirRZgNY0xTb1KEi8yQb9toxGpsenu4pul4vBtPcNfdRGPcXy4Q3pddJpunmzBVQNJ83opN/jjnRSz1c5b2tPIrVqEMZkm2vmFwfmznlsxmm0BGWY1FVa3QIWBCqv7S3JkzBAHWYdrWgUjpy0nmTGvcdBZY7mGTU4+3QKrmMgrIKxNMxA0BBK3gSFVRBA9oSBYGDAwVTw1GlUIayCeOvl+PHRUOr1Htgu08FZShVFIP4Lii362hvDN439ncfPBANE1ItmHdKocKgbcmFPmuH1KVBczq8rbKAN7biNvN1wOMa11c0DPHjGnd+VZToZqZeP+sAz1QGtzCKwalWCKWELUUBIPQOFAUqf2o1LvJEjA9fENEsN2mxBM+U3nx/KKo0chD22I4i3sqvC+FV6aipWpVFoFjTWpAjUJEfCCPhjl8RSDXELrNk4uXCmeVkXztRagpqFlhCghQC4sEB6SNp3NpJgYELtAFvCi2nmeTY3jUDideevS8aqzzjygck1IPWFTWHCysRoIkCSbS1p3g4tqsLI4rJ2fUpYtznBuU25HWeMe8rbivA2y1CnUbQQ4ssQZ9SLdyLHbFlTK2mOvl7qrZ2IdicQ8ho7DnAGb2JHURbp3JfGcvB2MiD27HAgEXC3XVg7svFjwX0hyulM5DKigCtLRTZQGJ0izQSTJAIg3+eDmkloIXDV6WSo5nIn3RkICQ25EiQe/QjY/HtiQfZVlsG6q1zUDjRoKEAEGQQQZn3EW+WGIcNNEss6K8e/bCc6BbVIBKOaq5SrkKlSlRpMDTZkSqg8zmTDA3LM+83JPfA1QmLCDbxvdWMYA6+nHwU+W5YyxRT9UoDyiwFhbbDbiLH3P5Vwruix+eSXOJ5nNGt4KhPFZYYJUa4iY80KCQTMjtgyjUdSeylV7RjXSRe9k36RtTDOrtdAB9bWUPBsxU0nXU1O1QAUrkAKZnUP3oE7Yeu6jUyltLtCbjVQw9Kpdz3wOErfl6pmMrUzVbNEZrMBQF8PcBdkEKBsRJjpiFVjaQz9QP7KHpYkVpYJsb2tPRDfpC+krLvSFDLl28ylqkQIG4E3P2C2CsLiP09TPEquvQ3zMp0XLjx2rWqhWOkAHSosoB9IgsREk3MXPbawmM3lSBqePP5y0QtbDhrIIsmDxk8NSmrxLBgdMbHUykKDBgeUzE7npqNNXN2oI+W/v2QLmsiys5nglcZYZkqvhGLhhMFioJG8EjFYxdM1dyPqT7ghufgsca4clLK5bMI0NU3IOxAvBnvHuwJSxFR+IfSeLCfe3DkiGsG5z6HNEdL39PVBuC811Erq5YmohOmqZLaTKupO7QhZhJkFAAemBq7mPBpjTpz6cuRRLGlpD+PzVQ8y55Hz2Yel/ds8gxGowAXgba2l/+K98WYKoWsE9fC6au2TCM8lMz5ygEco0sQwXUbIxICncsoK/8WC8Y9u4dIn/AH7aoWm0h4U3O2pcwGYuTVpU6gFRQrIGEBGUbFdMf1xDBOApZRwJFuPXxT1mnPJQXgLp9cy7VmC0lqozFtgFOq/y264q2iC/DvbMSCPOyuw8B4Kp838wNms8+ZZCqMVCKSDCABRMbExqPvjpjIwFVtCGcvUIys0vBKNUM6DRCaVsbMFAYAySpMXvBk3EEAwSMdSGdrMD4cO/5Y66hYruRR6pwErkBm/GMkA6NI2NTwx5pn129MBjHE4ncxbn4SrDhxus6rLxaiMi1NgfG1WMbg6us7AlbYhUw1X9WKoPZt6CIU6D2tpva4SSIHQzqkKtxZkraqZgxBm4IO6sNip7YqxWJBqZBwRVGlDLo9xvnLM1MiMvTqBaIPnT9fTbyaplqc7dYs20sFiKJaf1DdePI8z0PP0V1N9hTOnyFR5c5VqV8vWzrsKVGkjGmTvVqCwRB2mxbvYdYpp13OqsPMgKbmjKR0V+lWgX3x1c81ilt7Jn4rxyseE0ENEJSZhTFTVdvDJYFVibmZJO6nvbIp0mDGufmvrHf/qMJJpBsJTz3E6r0VoBmKzISbSY/AelsEYgUmTVgA81CiHHszbkged4MypSdWDu4Y1KY3pkMQt5hgyQbbXBxz29DqhJWnlsifDePuMpWylSWVgjUid0ZWUn3yixe40gC1sPjaQNMv4290Rs5zv1LQOvsUW5OFOpVqGqupKeXrVT5mUgoupSCpBmQPnjHYwF1102MxTxSAYYJIHA666ojzPVFfKUc29Ws9QsKQFUIquNOp2pKoHlV/KWvJ3M4eoMzQ4lUYJ4pVnUWtAGtpJF4AJPRLZ4xU0qhqMyJZVJkL1gAzGIZnGxKPDaVMlzBBOscUEzmZLVRaLfn3YsDRklZ1eu92JDTa3mu5fQtzIv1c5SqwVqZJpzYFTqYj4EE+4+mJ0XSCEHtWhlLavOx7x/XsnLg3MFGoG8KWHiso7GfMSGMAiJaN4wVucoEHX5/aynvc8mRoBf0/pT5zmLLoTqYawrEDvFon3mPn2wsrtBxUt2QAVpwzi31lv7sqgTVqJ7yBEXuJvigB+btNiCpVWMZAa7NPJXWytGo5FmZSrsNxckrINtwT8sTcM1iqAAFdFQd8OnXHuGcIFOv461qlKoUhmZ1qeSPNU0kk6yCAF6X32wRXxzD2nNPZ7M5THOT88FEMdlyzY3iUeyeXp0jqGkB1YOyko7IQIqXJnV5bAAgtiini6NV3ZInuTnfbvK+SB1mEvcx5lmrvl6eWdKfhBabtAJd2RCe0tTFS+8ajFsL9RSq0yWkG+v2TMY+cpXqvMGTVXD0HAogKScuYWfKItJBOAXAkhHCIXOuM00bM66PsESpAgGe0+7bG7sZpLjPBZ2OIAssUa5BAYwsiTEwO8dbdMdGHuFlmFgK6JnMpmPq9TJGvT0UqjU0JpsGqeHTGZ0tDEIq6/avNvjksqsFUV8tyJ10klvir3NOTJKSuX+DPnWbQypoiSwnfaANzY29L9MV7Vx7mfttsr8Hhg65XuYeUMzQTxHqU6ioQZAIYDuNQAtvE4xKOJIdZHvowEvUK2tgzRtFtvKNI+wDHUYVweA6NVmVQRIRzhVfwaiVQqtoYHSwlT7x+YMYNfSD2Fuk8kJnIMq3xviRzDq7KFCItNVBJhVmJZiWYySSScNRoCk2AZkyk55cUOyGUp1qzCtW8GhTSXaLkkkACxjYmYO22MLbFZ2cMGkLRwVMFpJRPjnBMmUY5fMsawQVFRhIYRqEDQsSNot6YxGVHcVoOpDgguVJgdJAPzvjtsO4uptM6gLBqgBxT7mcpTNN6I8UUhkBnKaGqSFqEAmbDVdvQCCYvYEOdmDzE58pMaj7e/VTtGXhErn9YE2k4OIJtKg2AhGe/YAG8yFGqSIiYmLbbdcYeNIZWgcloUZLZR7I8oZs0wxpESJAYG/2HEG4+nTGUiVP9O510SrEomiqGRgoBRfKsgGPLEfrdIHbtgfD1XPrhjW2LgfL+lbUaAwucbgQq9K4x2S591ky80cZo5jJ5ekgC1UclkXXpRQgQBdXlNlXY7+8nGXh8LUp13E3B42veUS6qCwIDy9w1K1RlqNpUC8WJ+JsBeT7hgDbLi0Nb3/AGRuAYHkoiOTAklcxqAHlUgRF/1hfYnpGOd3xWoaASfnKc1Q6htIlSSNyARM7emCXVXOpZeClgmhuIae/wBipchn6lEuaZA1qUaVVpU7jzA2PpgQOI0W5UoNqRm4GR0Kt8ycZbN6GalTpugCTT1gaQIVQhYqo6+UDEjUzahVU8EaYORx6zGvOeqD08nU9ohgveDHz2j1w500VdMgvgvE96KcC4SMxWakdALUWCM5gKwKsDPQ2I9xIxdhAxxc15i34VG1Q+mWvYJ7vFNXKtJauVrZYUgtemJm394pOmTsbgjtftiphyVI5oGq5zxLjMJi4Dn81RyTjNgUqgbUrMFAYkhIYKNyoiRE98aUG88Fntbmu0zK35X5lSlVLPQYKaNRi0ez5te5MQQe/QYHZTqsBLxbx5koyu5lRzW09fDkB7hNuRzS1KdN6VKapNNXCwoUEFtJmJAESBe64cPbUEtMoZ7HUzDkrDjqUc5nk0PFU050sZAhNQHUWLR2wTUpf/GaQdJ90i+TfolBees+o0jMMALAELIAtF1nFEqvKETq8Zp62rZenVV/F1l5GlAQTo0xBHtbnoYwdWwzKuGLXcbcZJniekKG+qZ23kAdIjh7rGf5jr0qtA1momnV1VHdZc0zAWGC+yLAgCet8BYWjQpVGwIjTifmvmq3b6pTfnM5tBpHSUV4Q+tKtR21Kzg02abqoJBUNePMYPcnFOKbTzuLBAmbCEZhRUFMB2sILn+N1ZBDDwBOqXUlotJBXUDPSb4AA4c0cDaUH44ikUKmoF3WoWH7MMAAR3i+3zx1OxKTQ1zuNlkbRLwQ12mvn/kIJUiQGEr1AMW9DBj3wcbDkC1NmY58DjMgUGR6waf05KeamKWopoAYgLI2IO5MDGezB3DXO+npwmbGfNXOdyVDlfLJVosoq1Kb6tTmmxUwveNyenxxj7Ycd8DwI/1aWDAydZRPimVV9beNVKVyQqOWhQfL7LbQNhvjJYbwAjHARJSRmuHtQfSy6RqOm8gqSdJB62+Pe+Os2eQaDfGVj4kQ8hbo0Y0hZCG68zeu+xwxPXuSARflbiKJUemyqQ6hpYTMdPfOxkbnHObYE1ARy+5WrgXQ0g80wVeMgozlU1AaRAE6AIAEM14H22G+MaDmR+aAkgZkvLRp1EmAdh0E9bdcdlgS4UGiNFg4mDUJ5pj/AOmNa/6PL3o+B/d/7P8AZ32/DD/pWczrOvHnoq85S8XwVm4qAaiuW4dT00GECq4LEE7hKlRTbf2UH345rH1HNxDraj7LdwmFa/DbzNodLe2t+abjxjOKjxlJ0sqp+mu4IYkiLW0j54xS1puSrxm5INx1fEDvUqFKiKkUxDBiTdWad1sRE2mRjV2MAcQ0zp+IQWOkUz1/1LknHYlYqjdonFRspAKfI0FYHxwwpuIVtrjzTf067YwNr1A5oANwdO9aeBZBJIsVfp5vJa/HpKZQKuknsAA8A9Y736jvz7g6Y4LUBYRPFWf7HqvQ8VE8Oh4DVGYyQxgOAIHlkXE2nVfbBe7LaLjOoVWHqg4umI0MeaVnXAAXWPbCscHUeMhcSoNwdj1g+lp+GJs1lZ+OeW04BibeHFPK8wZUDUalGJj29Q91h26bYs3lTNosfLRiZQYcKR88KVOUSrJTSRby6wAdtMx8DbEBUFOpn4f0tRzt9s4tJuIvx1t6Jo4NlvArOsQysdR6m+574liiDUD26EAjxCyaRmnHePJDc9TqB3mozgO2nUxiASL/AOXHQ0ajKlNrpg8fkcdFm1AWEwJ4gD148FirnXc5mkHJBAK6jKi0TBWTAJIG9sVOzmG5TIBmdAJt4oplNop74PAkiBxJiT4Jj4ZwvO1sxTcvSOXJ164khkUAMNoY2v2JGBGxSApi+vrdU1ajapLtNEZy3Bqf1hsx5vEIKnaD6+16YkXuDcnBVzKvHK0v9xP/AJWK4Ulzj+z0yZAzCNKVKjI7EBWQHQoKiQTf78WjEVd2xrrEcjx7+KQY2XOCp5rIpXWo/ilaRqginElpUagCT5VBgAR19MW4bC1cRUIAgDidO75zVOIr06DGkmSZsNbcT04KSpxMIVDKKdNbQrMxiNI3jZVUesHBFfYboJDwT5JUtqizQ1K2fQeMKrCV2VhB1H90d/u69BjJpYGu47uI+eqNdiKY7UqxltLsdTqgkmXn5QgZp9wIHX17DD/sUWU4kgcP7geqxqx3j3PFpU2Y4WlRSaVSnU0zq0F7D1R1V4/eUEYRqU3nKRlPXj4glQAey+oQscMY+0wUjaLk+8TE+k/LCOGe4STBGnz3UhXaNLhFMrRVEbSoGxOok6p6MYgXFoHzjHP7Zoup5S4ySeAiPU6rSwVVryQ0RHMzKiyM1QzStMKrMAD7MdSYuSYAHUkDeBjIo0nVKgY0SSjnPDWl7jAUtXNLVpGi0lgQKcKRa1wevlBG0kkdicbOzsDiadYGoMreMoPFYmk6nDbnotq/AyokrWX1amY+cDHQndE2ePMLGDqnFqqVMmsSis6k7VPL8fLcXtbtNsIUSWRz8u8Ke8Adfh8urRzVAVEmktLSDJGxkEQT7W5Bn7BvjnsXs/FBuZ78xWrRxFEnsiAiHBsummo1VzpuA71JUA/ssTHXGNuqrnBrW37kYHMaJJQ3h3GaNGo9MhalNZKVAo/SBlIClSoMiZtEFTPbBNRmKaQCTPASfsmY6jlNghmbWGJ0kKSdPumw+WOra17Wtz6wPNYZLS45eaxk8q9Z9FNSzHoPvk2HxxXUrU6TczzAU2U3PMNCaOLZejlVpVnYtXUAFFA0kkecCPN7RYzIm9hjEOKZXrZQ2ZkadI7yjxRNKnrHj1VOtxAB1dqiKVFlOrXtawEH3yI6YxXUyJbHFHh41JROnmsqMo+sP9bOrTdgultI1baWgSCLwTjY2OwOqANPU9wWfji/KZFrR4pWFTUYBk9/x/G2OqzgmBdZMZRJRJ+AvonRWPqtNo+cG3ritz6WheJ7woh1SbNsps1mFr09MeHpJ0DcW9i4G5sI9D0OOWxGzcQwl/1DWQt2ni6LhlmClcBqj6HhVBkmTtPcmwwA1pJ7NyrnO/kbJ64ZzNXGWqZXUPBdWUA3KA2hTO3pcXtGOlpbIpPw4DpDiLnv6dNFlnaT6GJ3jACAdP79Uq8QyJpwZDKbSP5jGFjdk1sK3NOZvMcO8LrsBtzD452SMruR49x4+hVTLVdDhoBjvcfLr2xntN0TjKRfTMai/emDJ8QHsjLJ4ZYPISfNtqkt/Lp8C5b1usUPESBZeqZ6r9bpVgjB1CgWImVgNt7PmAMdBhxSqOcABrp1jVaVCrQZhSXnjccbmB8/CP8ALucerUc1CdceyRcDU0fDtPTF+PYRkERAAiI0WHh3A5jzM/PJFOTuKUPr2Yy40V3qhtMpCI6ay6vqubwNSgzgqm45A0FC1frzHuVYZ3LA5YVVpUqtStU8UszEop1MNBBH6PZYtFsG53AuaHaxI5qhlQvYHxxMfkBSZ7O1cxmQmWA+quSmg2SFNzBAILbkDArqRL7n1mPnBEQ0NB+FNfBOJo9BXmFAIJII9ix6dIPyxE9VXF4Cu/2iOhYjpfEJUoXOOS+H1s1nNPEvMFFQhWa7OTJECwXc2jYYsNK2ZW/qjk3Yi3QcefP7IPzvxAZXMtl8qTTTxIlW8wEK5UN7QDO5kzcKBjUpPblpsPXzk6+Xqs8U+09/yFXqUQEWp4vilo1BgZUkEkGdxaAQTP7tp16ZM5csC/KPnT3QbwOasZzgtdKAzDUlCMFhtSkgN7J0gyJ6TiAxNN1TdA9ofCn3Lg3MdFFx7J0Uy1CojAs+rUAVsRFoFx7XXtjPoVK+/cx47Innzt5hFNDTRzH6s3pf+knU89oqkgBmX2dW0+o62m1v5GL8Sd4WtNx881c2mC26N8NztbMQlSpT0kwGdECr7/IYHuFsEUm9gkgnumfKbqmoQCALLXM5Q0n8zFXWD5SGFxbeVIIINpBBGLKlOnWZBmPnA6KDXuYbaqWqtUaUqK1NCZ0+GUDfvHyLqIn3CbYow1CjSl1OCfP7KypUe6zkQ47k6uWCqKzAOgeEdtMG99r7/LD4bEtxWYxpGo5z1KgGZaTKo0dPpHhxSdUzb6h+kYXv5jMddjgOu8ZgPkItgsjtHiiEaUprMe3VXU3wUt4aj0hj6406b3VT2jHT+/nchHsDRZEczlacAo61J/8ACFMiI3UEi82gxb4Amk12jmx6+qoe6DYq1mOWK1OgtdkAptpIbUps3sysyJjEGYmk6oaTTcfbVJweG5zor+Y4PRp5FM0pBctpIIBE+WZBkddo7YEGJqHF7lwtfpaJ4flWMZnpPebREdZideUnmlnNcQWolSBDL7Sr7JHRhJ8vmhSNvMIi4Fz68EsJmBI59349U7aOjhZR8M48lKmQJbWAzA+W8eyGBJNjGw6x3xh7QY6vu3DQ/damFcKYcCpRTd9FSoGLRYE+QAeWEQKNIERMnGvs/Z7cP2pl3t87ln4nFmqY4K1VoCoys3lZR7Ivq/ykmB6zceuMyvsOoan7Z7J56j8olm0WBnbFx88FbaW0hoEW6wJMyd77Cw6DG1gcDTwbXZLkxyn7LPxOLfiImwHeos3QNOmxpOArmC9In2ltDSAQwm0gWkgkYuyUapcMsO9e+1j8lRY97YkyEv8ABQC/6Yt7Y1MILb3I1G7EbScDUA4Nc3iLdPhRFYiQRojPEKARiGqagBOoA+abiJvsR7ifTBTHSySI6eiFOtrqumX8QqJmW+Z7n97pO98DGhRoNdUDY4lTdXcR2jYInmKL5Wp4bqhaJOpQ0bx+QeuHoVW4hpc0kRax+c1KrSdTiRqJHdp9lAM0ldGZFjTHiJcgAx51m+iSBBJIMXOoRJlRryaT7j36Hr78rKOV1Iioyx9u5DszRQLIamW6oFcMp9dSBfkxxEYbDB0CkBHGG/n7Iz9ZiSL1DfqVVoZaTqD6VG6Etv2AFm+z1jHOVNmYjNlaJ6otuKpgSfJMozpYgkFLBdybDr8osO2Ol2fhf0tDIb8VkYuvv6mYW4I/y3mqa1S2um7MoDxqDhZ3IZQGUE3iSAe18B7RwjMQPpLXcDaD0sT4J6FepQ7Uy3iL26iypUfquUzdc5iPrFWrXsNXlpuYpxBgEi8/vjtjHpNgCNTb7LSqO1J0EFCeK5GcvUqOArUzpy4VWLQSzNrYDS7ElVkmd8Of2KhY+zgmad60PZdp4o5wqu2VzGUSrqZQyqWJsCUNpNonucVMljzI1+6uqUn1KGZvyNU+0uOUjXTL02QXIAgFSSNR0wYmJHxxN2UOgoRoeaebVG/EiwpiBtYbfPCgc1ENeuU1eB1n8wRyara3YRCkyYmRDHv1xbRrBrTOqd7JcFzPmbM+LmiQNN1XcHbaSLW2t0A33xZWp/uADWysonsSjHi6On2Y6LMGWKzcuZOfEM7mKnClUmjpRKLMoLGp4RcpSkadIOsX80xFh1y2NYMWXibk90xfroUQ4nd5T0XP8w0+78/n34OqGQotEIVTyAaWJMm8DGYzAMed443PAIp1YtsAiXC2CggbCMH4aGAtCGrdqCUb4ZkquYqBKKeJU3CyNljuQI2G+LK1RjGEuMD8qpgJdZMvOed+t0KNdKemlLvqeogJLEIVVNWtgGXcD7sZ+Cp7mo5jjfkAe/WIV9Y5mghJnGuKVKiDW5YoulZ6ATA+3BVXJh6TiwAKNIF7gCbJTrqd+uOce7eHNxWmBlsrOXUAKVnVNz/LGnh2BrWub9XH8Id5JJB0TRwNxUqIj1FpKZl39lQAWJ+yAOpIHXGv+oLWZok8kC6kCV0fPUa1akuS+sUPKqGkIYPVVaRqpK38MBJudyAPfm06lNlQ4jKeM6QJMG/HuVjmOLBTkflcu4lmbWxqV6ha0wqqLATJQHIZrQxLDUDIYHqD7iLg3F9wMc/SqkSTqtJzQbBb5Wj5pB8gMiRBPwkx88EYWm8un/qCoVHACOKccrnyaQplpSZAPTvHYGxI6kKemN0MYXZ4v89uHeVmPzCyauKcAoUchRzCu3i1BTNmGklwWIjT+qo7/LGfRxdSpi3Uv+on0VtSi0Ug7jZC+McXo/VKVNLVQP0nljbTF+oMHbb44i3D1WYo1XHs39dPJSpubuCw3cSPADggvI3Dq2drV6KkBIBLE2DTKmNyY1r7na4nGRj9uMwLs75JmwHG178Bp6WRbcPnaAFY5n5XfI11DNrp1B7WnSJEE21Hv6bNgnZO2GY85wMpI0mdDF7Dp5qqvSLGxyVjlHO00zlDxUZlVibKWNlMWAJgGCbWAONXGvO4c1DUWdsFWubeO0amb10iFCKomILMBcwQDck7gWA2xVg2NGG3dQgzPH0T1wXvJAtEJf41xhsxUeqxEnfSIX0AHYXM4spMp0mFtPT3Km5z3kZ9dO4KrytmhLFhq0sZUmFYHcGOhB+G4vGKcJlrNcCbgnw5FLE5mEQimco09BdV1gmzwZVuisbBl0zt+sAQY1Ak9ovF4PHkeo+aKLCA2PnijfKvKTZym9Va3hFW0D9GGk6dd/OtvnvinGY39O8CJkc4+yVKiHgyouXM1R0VRXI1aCyEyL2sI6229cR2jSxDi3c934SwrqbagNT6byPL+0p5nPmhXpOntA6r9RsQfRgWU+k4txlQZgzSfg+dFLDtJaSU45xKdd6dWk41sqAAwWYL3H+SR6HuIOMuth3Fx4Gc3tp4yiaNQNaBrAj54Qr/AADmyjQSpSr5f2WYnWJhiuqmCNMAWABnrjIxRrVcUKrv4gRp4yUVTa1lOG6Sgb5Grmkasz0wrVf0dOeiqWKqACBImOgj1xozvmh0AcPL7qgE0iabZ/37cFniWRzGY+ptTfxAjFSEK6kHiFRKrsdO52JOM14FNzn1DAMcel0SJjI0XErrJzRFhMDaQZ+N8ECOCHR/jFQUqFSoFA0IzCw3i324Ec4gSiBTBMLgf0e8Jp/Xc3UrUlq0qGWq1IYAwwK6d+ukPGJ7ypicuZ0EkX08VYWihJbwQauNMEjcWvv7vT7Mds8gGVz7LiEZp8Zyy5GpRC1DVqBNQOk0w6tJqK06gSnl0xG+84C3dR1cPJECe+OXLVX2DMoSxmmmw+P4fnri+peyTBF0ESsVJ+3GS2qaZJRhaHBF+HGU+AGNPDODqaErCHI7yjmFo52hUdwiI8lmmAIM7Xnp8cU4pjjSc1t5TMImSjFTO5dMk9JqtKqVSolFBROtXNYuHWqV/u9JJmR7UQTgdtOrvQ6CJgm/CI0UyWkQkjNr5TOC69MOplruKVN0GQh1RbWwAabWNhoRAcSbrOUawxLDOGUSmqC6a+X6tBK1Nq6GpSUy6LEtAMC5AjVEidpxp1WudTLWG54/OmiCBh0nRM45iy3/AGtpzXj1zHjFaZYJpEp7flBYEHT+qFGBBhqvYHZyt4X156X/ACp52idbpC4nsfTBWJ+glNQ1CAomqLxJxzjzDc4Wk0XhHuH8MUJLOPn9mB242rTPYVpoMI7SsZUwIx2FIy0HmsaqIJTdzLlV+q02pFQKIoo4NJ6bhnp6iTqOkh3DNqCjcGSLkDDvIqumZdJ1BFj00gdVY8WHRJFct1t6YufnNik3LwVjk3jb5TMsyEAuNEtcAkiGjrHb1xzePwFLEhxq/wDUzbU8x0m1+COY42A4pm5xaq1AVTXq1l1AsKmkgRIlQFGmxbbucUYHF06VVoZSa0dBe8TfjMex4Iitg/2ycxKxyPmkFWoWNPUcvWVBUbSjMVhVZpGkG4mRvvJx1OL7dIdCJjlz8FjMGV/zVVOccrQObqGlVHh+QDS2sWRQwUkklQ0gGTt2jDYWgN0C8wb+6k+ocxACXs04iFEKNhi2oREDRJgOpQ3I5w0qhjvBxhU8Q7DYokaGxWo6k2thw06i6cnqM9F4gkqYF7xcfdjpyXFkjVc+1rW1Ai3IGYpsHpNUzCeJqL+EyBVpKhZnYsjQbESpU3F8ZmNDjFSAY0nmTpr43R1O0tlK4qT6e/GkSUPAUXGeH66WtQdale195BuO0jfbGbtOG5Hcb/ZFYMk5hwRzk7IVs1l9ChFGtTraA2i5YUyQb6tJ2G2++MzE7RpTTfmIc2ZjSDz5/ZENwtQZiBIOkmLhONPgppUa1Kj4NSpVMMzoqlF07AkNqJaDcC04zcPtmi6qd4CSNDz7+NkfV2VXDc8wDwHr0QXOck5ipVL1alMjSYAEBWg7BYtMH44Z2NwxdmkjpdSZSxDW5WgEDu/CauSuErktJNYHWhFVNJ8rbjS3UXIuMU42thcTTyuvGmoUKOExLXTHrKNVeJU9RgDc9f8A24tZWwrWgA6d6TsFiSZy+oW3M/MVGplatNHlmAAGlh1E7iNpwKcQHCAoUqlNzwAUqfRXmaWXOdq1WAZ3VAIJlUBYxA6moR/w4kyqGgN5p69VgcQ4rllSmSSzWLbx+qOir+P427jdOmXa/LD7n4MYOEQNPlyoZM26fIf1+7CbJMD/AD+1K0XXmWFn8/n+QxJwytlIGTCBOsSMYbxAIKOBm6KcIeEbsD/X8/DGjgXRSM8ENiBLgrmvSNTb9F/H0HX5YILi0ZneXzlxVGWbBaUmJOo3/Pb+XT54enJ7RUnAAQFFxF7R1xHFHswpURxVNFJhVBZmgAASST0AF5wE54ZT1V4ElR06ZVtDKVZT5lIggjuDcYHwzmkDKpvRuh0xuMELPcpKT3OJNNymcNFWzTATqsDiusWhpzaFWUweCAUxb4/0/ljnKQse9aDtVLlW/SLqus3Ei/pcgYbI3NEJyTCNUXMDpGOgoO/bagKg7RRDN8wVqlNaL1XNNI0oTYRYQd5AMCTI2viH7TXlwEE/PP170wa4jp8+fhCalefKT/I/Lb5RiBqT2T+D+D4QrA3iEKrzJ7zbGZUMB0opvBdS44q0eHqtQ+YqAfUxJxzzAXVezzWoTlZdIeSrnSD1H5+XT4Y7ahUOQHl8/pc/UZeFbeCNSi36w6j+mCDDhmb4jkqhIMFRqmq4274i0ZrjRSJiyAZsedvfjmsc2KzjzWrhz2AE78Ar6qanr139x+3HU4GrvaDXLDxdPJUIUGQ4qcuMzSVRNQGlrO6pqkgdPMAAfTFJAc4SfpP+eSvvlnmFEK4+OCs4VOUp25Cy9KsuaSooL/V3anPQgGfj5h9uMnbdIPpseeBPr/i0dlYupQe9jDGaPSfyivI/BadQUQUBUpLdJFjBI9YxyjGlziDotllU0SHs1v7FH+N8BopQfw6AD+MUDamJC3IIEx6Rh6jGtaYHFbGEx1V9Zoe+2UGIGukfdEOWeFhcuoNOmx1mSygmJjr2GExr8oyxHGUFtLEZsQYJAgaG0wl3mbg85lzSXStoAEDYTb34au0B8QtXZuKb+mbvLm/uhv8AYr4phG/qaP8AEeSs56p+ja3b78WPnLdeb4O9YKPhK+HSVdNzJPvYlv54kw2Cji3TVcuU5moSSAfKN22n3Ht+9juXvLzbTnz7unXyQ1NoaBOvz5CscIyD5iotKmAJ72sLkmdhAtO/Y7Yg6s2mwvdZo9e4e3mrWsLnQLk/PnknWlyrQpj9LEkWdmbf00n7wR6YyRto57tgeZ9ftCKfs85bOv6fPNDeF8rZc5iqtan4kBHVgxClWkD2TedM9MVbTrtJa+lo5CtdUYyHagwg3MuQo5avopJCaVYLJMsZv5jMCB1i02wbsypNDM65k28vZMS5+qDNcgvedlG5937o74L1OZ/Hhz7unVPoIb8/tXcjkHqOqyF1GBEnfoO5Pf5kDFr5Y0vdYD584/eLYJyi5TfxL6N9VEhaul9/MPKIBi6iQL3t92MXEbRpVgW5SORB9xyRrMM9nanwSj9H2QZeJAVBDUQ5Yb9NG4MbuL4zKn0klKu6GKLm8RxHMeukj3aVwbs0w6RyVYvSC2pC3qdsdO2wvxQTtVAFfUQBaevX0HWcU/uZ4At1U+zElNnLXKtGsxDuzqLSDCk9dBidI21degxn4zFbkARJPA8BpPeeUomjSNQ8gOXFX+Y/o3yyUWekzUyoJ31A7kC/8oxifqXCSI7vwin0iLhclpyxAAudsWmv0SDE0ZrKCiVSQZpo0+8Cf/UDja2biN9RvqCR+Fn1R2ioAs9z6BdX/wAfCMFODYl35URM2UOjoqMekTA+V1xVAFmtPnA+4U5PEo/yvykTVWtXKBF8ypO53BPpefl0xibRcGk0wRm4xw6Ta/gtDCNzQ8i3up+fkrVFDwBRQgHeTJAB2iNRj4YzsDlbWAOpUsRXDiaYSnl5G15tHf09/UeuOqpy2CP96fjqs90FThgTKtDe+G9xBIn3g4tzNJlpg+R+dyrg8R+FHV1zsrE2kgBvsN/lipxqzYA+h8xr5KYDe72WuV4KXmWiN4E37b7/AJtisbMNac5hSOL3f0hOXKHK1Sai+KhpggioNUEnppYAg4qZXfs1mSo2ZMi409UnUxjXZmmI6IHxvIumZqKyGZHxsIIO0YOpuFcbxgsfnzVVFppDI7golQDc6ffY/L2TggNA1Men9KoknQT880xcmZ3w81Ta5ADXC+W6kea8RBm3YYF2mDUwrmNE6cOvunpF1OoHNse9dB4SRQVVU03ISNJMmLGYB2tuMcm/CVQMxaY7itWrjMkbtwnvV9eMn/dU/wD1f82B8nVV/wDka/NTpzIyiAij0E/jiYzAWKrdjHuMuWlTjuoy1NSfj+OIEE6n2VjdoVWiAtf7XT/dL8z+OFk6qX/k6/NLeczIVJayyJ+cAW9cRdcIfA/8wVfIcQ8jmoAAk6usLE3+F8PTmwCs2hBeCOI9jC5jxGoSdNPaR+rEdRP73UD7BvjtK1So7ssPfbTv68h6DVB0mtF3e/t0W/B8z4NYCSW0kk7/AA9Y3PePTAWMZnpGiLugH1H2mf6RVB+V4ebD+v8AEY4rxs1abDxdgSJN+526xYYxm4GvdxbYdR+Ue/E0tGlH+Q6xNDUW1q0FSZ1AwFZDIiFgAQep7Yji3NhgGoF/OVlV/rKVuec4pzpCnUdCAjeCJsR8Zj1xqbMqhtHLFyUmslsoZl6ymSdhdmYzJH3+g29MbNJzbk8NSfl+g0VbmnQeQUuS4l+k8QsV02T0JEyfWD9vvxn7QrmrQc7hIAHr56InDMDHgLoNDmNmpxrBQjzGfS8k+mOYayoXZQD5LWJZGZK/LNZfGquskuPO3qCDFjeZN+un56GPYRQFoIIB62WNXM3QTmuvOdPoig/LV/MYt2a3dhp5g+qkwftqgyGo0NBPQAnSvq23y6413A13w6/STA79PLioAim2R/Z7laDKhCg32/P57/EoFlIhs3VfaeJhHeGcX0tSVX0xuB1kkkfLHN7UcXYh3h7BaeEhtMD5qmrinFWanaHWJCEkBo6WuJwBRMPBJi4RVT6CuTcaXRmaukBQKjFQLhRMqPWBGDZ3p3h435IGm7sCEcqoa+lwQNNNEvP6ovPxJx0GEwMMLmHUz3dEA6qGEhywtYp5ajqA4CkAS3tA2i4NonscUYug1rs9ZwFvG3IeHcrKNQz+2D9rq/xGqq16lOnTQBNJljUnzaFn2t9VTtinA7QecOx7ze+gEWn7DnqpVcOM5ARGjxmqgWUUhQVEKSv6MeY+v931MxTaN8Y1drqtckcTP/tp5z6rSpvaymAeH2U2bd6tF9VOUYKvla8lAVMkQDADT3ItcSZRwVN7mgOO8udIFjB11g+d7jhn16nb3hFvdAeYeErQWjFjVp6irGQNjY2mzDB2GxLqlSrSdHYMd/yEzmjK144oGMwW8ujWR+tb7SykYu3z3nLlzdfzIKjkDbzHzoVfpUlVSXMR0WAPn/O3pGNCnSaxmaofKw+dbKhznEw0eavcFqhnB0jw0vp2nsPcftwFjNoGlR/btNh+fnOVfQwwe+HX5prz/HRUpgMppodICr7RKsGGkC8yLAD7JxyznueZJWzTAaLIFz3m0qigxEv59VwYFjEibAyOomYxqbMM5p0QmMGkaoPkkWJACgj3H8Y9/wAsdJRYyLCPnz8LJqOdN7q1w/OEvoUxMLHe/X7Pli016bGlx0bdQNEugDUrovDONplwtOmYPcbk9zjicTjald5qPP8AXQLdoYanSblaP7RbMcTFRvMo1/tRGr3xv78DCoHDqqsVhmhpeFEW9B88KVmLW3YfPDSmWCBhSlCo5mmGUqZg23+71xCyTCWuDhqFrQptp0OdQ2vNx6jbr0sfTbCJVtarvDIEe3gucVqcWEwvX8PU477KS0DhCFDrzxQ+jkTUzSBYEoYn3FQPmwHpjLxDcuKa7hH2KLY79ojqrPDuGa/Mzfo28RQVMkOELqDI9lvthu2HJLc0ckuATvw6uKVGnTpr5VUC/fcn3kkn3zjk6tbtmFS+XOJSPx1AMzVJ/WIb5j8QcdFsqo00JKtElohC885KHoLQOwwVi3uNInQcuispABypqj+CzaTo1Aaumq1vljKFUbt1M9/qFeYzhF87l9NR1UiFZlGq5sY6W6Y1mtMNM8AhSReQj3D6C0844oMWoVKSNfcSEN+moOrqfdjF2k5wY8HiR89FJ8bsJU4iW+sVrmfEYE/E4sw7jDYOoHsrgBkCtUTpAC7n8zjfpgMAazU/JQru0Zch+d1Gra56YysYXb+yJpRkVzhlN2zKeGCWIkAKSSQCNhv/AEw+7ZWxALvpi/lH4TF5p07apg/tmr2TaJg7fPE27Io5pvHekcbUyx9kt8cvU1HdhJ+Zj7IHwwPUpNpw0cLeVk9L6VCmdZSNFrAfZ2wQMXUYRu+XyyiaTXfUt8kpNRdQJYsJLG5uPl78V3hzniTBue70+QpWsAbdE58RySNmHLI8lkErMAaUMtBte493pjMoVn0sPTyxoTf/AOzlXVdNZzb8NF0fhHIeUahScmsrsisStZhcyduntN/Ee5wX+sqERA8h0/A8k7WCAVz7mnhNOjWq00eqUUwFnUBAWNUNa4Xpso7DA1TaNYVLAeXzmfNbmB2ZRrUgXe5E3i1jOiDc4KwTJrJJFHrvsnfE8IScRWj+Z+6ynRu2zyQGmAPb83oTb5bDGw0NZepfp/WiHMn6bLFRKlZwlNZtOnaw98YEx2KNpsOSmwNYJK1OeZPLJUizD1BM4FxNQVQ09PurqXZmESr16yqpfXpYeUlYDRY6TAkDYxOC/wBJSa0SL2lQ37ybFUsy5lSbiIHa34YvAZSjKLcuqrJc/VaZjPEiBbvidbGktgWUWUQDdb5LOaWDdtsCYquXUY52+6upNAfKNZfjNR2hFlgC0gSQBcn3DvgDC4ZtSqA/TyV9WuWtMaq/leMZlqiEtUY6gI2F9hFhe9uuOgGGw4blFMRGsD73WZUqVHau+eC6GtYeuOTsFBeNQdThrJL2sd8KUlVqZpR1j44iQAoqD+0BbffvbEA6TASSJxeuqs0sACzRfpPQY9AfVZTpjeGLDVQpsLnHIENyGZDVVYFgKY1MQP1QQbCROMupiqdZwydR5govdmmO1xhYy2c006qjcqrj0ZDP2ozj4jFL3RdTYE86ex2xydRsPcOpQ5ShzPTIrgn9kR6wSPvBx0my2htIT3+atb9CFV1kfDGpWaHNvxCTDBTc2Xo0culKuWCFQPKkgtvczAMyZJ6Y5NrKxe6uwWafnfbVX4ak2vWyueG9TKDZykjNppi9SsoQtvDKLNv1detr79OhpVczWu6KNWkWOLeRKLcFfVWzNRfY1IiE7kKCW+MkE+pxi7RNo6+whQq/SEocQpH61UTq1Ux8Tb78EUXDK3uHsr2/SFPTsMdDTIDZQrplRVyFAb9YX9Y64ExQa1oJ1VlIkmOCfeD1BlKfiKoaslMpSgCdTlV/ncYyMG7Ni3tm0eyrcSXFKVbKwaiCCUJBI6+YJI7ySPnjdLmalIZlU5kSMw47QfhAAH2T/wAWMdrs7Wu5hEUzLVPxTJ6EyxCwfD8x/hN/cWOFhHZq7+8R88FAGcyh4ck1aY386Se9xbGjWb+2/uM+Rt4JNPaCZuYqrCuxWQZHXsq7jbpjCp3o05/j9yhsS4truIPL2XVMjxiomV1KKarlsvSLq0y5NMMNiNKk+UQDf5YnXD6YzRa/p1RWzmvxFVlMRBIB53AuOFtbjQcNRznm7irNnK/tqpf2RtFrGN8B1h++P/z7BdrsxlNuEBiT2rxPE6ckE59qaqmXIBA8BSCcaOB/5KsfzK4930N7glynTk/m+NanTk/PncqXOTLyzlwGqP1gIB6e0fnb5YydtmKjWjSFSXEthL+by6DOlaxIp+KC0b6WIYx6wbYrwpD2tB8EY0nJI5Jj5qz9TMVKI0ikugCjQH+zpmNOo7amAnvAHcY2M2WYPih8qVcySSoMezPzvf4QfjilxL3K0CAr3CODCs3mJCAXjcnsLEYEx9XcARqVA1IC9xngZpsvhanQzFvMD2Mb95xDD4jftgwCPnFOyqOKLcq8GKMz1pWloPiKPaKCHI9CxVU/4/S5VCuzfZGGSB4TYekyoPfmsEQpZrWteqx82tHJH6pDTIAG1yoFht6Y1oaHNaOqoMwSmyjn1YmbSbfHHF7ztEFIhWxtvPvxIJltrX0+zDy1PCUvrQMyD88DEFKF4ZodJ+X84w9wZCUJez+RQ1GGkDrPXBBquJzEyeq3aTWlgjkt+E5TQKygBmNN4MwAIJM29B7z78amzWCpUzE6RHU6XQOOGVoHVBlH6OsCBJ0KCTYCdZ+PkA9xODHtImVU06Qnfh2eWoiETJtp6ztHun5453FMy1D5+ape05oSxx7MGrUYqbLZf5x0gm/XGw+qcK1tJoEwJPXiPBEYejnbLvJC8nk2aqs+aCDB6xeN+u1sU06jqlRuY8Ve9ga0wjnMnE2qUl1keaSoUQImAOv7OtpJJmn0FtGs+nRaGM0CCo05UHBqbvUDTamlSpfYFadjHfUqD4DDMbFBrjyVtR81HK3ypnPLW1Dy6y87gEi41C0woxk40NdTbBvPv/irrgyEN4LNbNtViBLm/QxAHvAP2YteQyiSOEBTf2GQqgyzklZuCQY/HEn4+oRDTA6ImnQaRmVnhnB2Zx50Q609ub+1YETvtBgGdxizCE1HkeKjX/bEwmqrmWTMIg/u0ZKj22AirBMRMCIk/fiqng61HFAm4M3HWRdEsqYU7PLWj9yZMi+vA8o+6XuGofEgzLFTPTynWZ7yQMaOPO6pud4edlkh3ZVfidBaud0zZigb4Ksj32j34CYzJQBPBs/cfZWscQyyLcx2omFJggT+yJG1vQD44zsDUAqySoUruhAeGZpVq0rH+8Sf4hjYr42nuXMYJJBHmEQ2i7MCU58UFE1K5qlg2n9FEAT1JndYESOpj3ZdNlapTpbkAiIPr5HvQmIpt3jy8G+nkux8M4XSqUcpUalTYihTGph5o0qQPUT0O2C6lSu14Yz6STN/KFcxrQ3rC5BzY1I5nOks3jDMsEUCQRqIM+vb3YBrUa36ppDeyYM9wHwrq8DjQzCNbmEAOm9wSTFuv3S/zww8SgomRRWR2uRFutjM4KwThNR5Ni4/Zc48GAOgQA1gBAUk9zjRdj6bRDBJ5m3z0VQoOJumTg2dbLLS10RUGY3uJmf1GElCq6WMz27wHjc1RgqVBqPL/fVMG079FR4xkPEz1BSbVWpqf4gv3EYBwrojvVlAg0z0lVs3xBnqvWM6nLtvEagQPgAdvQY3qjcsBUhDQCb4pL2t1MKwAnRNHLtJoLADQwtJ3I6gfPAm08TQqNDW/UL9OqFcCDdMGXCBlWpUFIt/dlk8hMwAzzYkmwAY9TFpxSOwXi8agaxzhWMolwlRVE1LVSbmm82/ZHi//wA4+ODtlujEs6281UezKBU6GyyYYjUJsQDNx1jfHUV3BjHO5An0UMxR/wAaDeTjhwFNXMvn2X3dvycSDi1NCsjiS/kYszBRuldmvufn/TDAq6Fqsb/bhZkoQ7iGZAaSbRixokLTw1QZADwUfDc6TUKKQPEUU7ifaZT09VA+ONHBVtxJ4n01uqMWN5bgFrlwEf8AS+RlYq8jVfaYiw2HvgzcQQMQHkGoR3gd3zh6KtrYHZVz6/TpaBSZqhW5JH6wM9enxPXGfigx7paUmgh4ceBHog4zJ1Fqp3YmZJud/dhnuz6Iik8Srq1qcqUcAzcjcdRHrbCoOLHhztArK5GUwo+O5pKgXSp8thHQQAPkFAw+9L3FzuKCpjLqnXh3Lxo0BVBBLDQwuQU1I1rAqxC7wRcj1xo1cV+1kAsBbnMcfFNuu3rx8EEPM1APSpojfVwVLsw/eliF7abBfWcc/wDp3RJPDzVxuIVnO1si7Va9KvpqECKZpkao3Mgkez0IFxvc4egXsp7twOvoo1GyEtNXXxT63wTHZROHPZAVnO5pVBVjZlsfUEED+XxxfhHllQO4cUsSAWwpsjUetmVVKhYaCoW4k6PDJ7EkktO8D0xoUMXnrgus0GfK6AcwhhAF1d4rww5V/O6nUALSIkSRDAG3cSPXDbTrtrMAbz/xVtpOGqr8MNCrVUF6dNV1FmZtPnmQQQCL7EH54pYQ6lHREZSAtOJ1AA9Ish6alYMpO4IYGD33xmbvK7uVbWFrp5Jfy4BMWnFrpC023TZwriCBKi5qmKtBVURq84YkexeZCmZ9d8Myi8fuUXZXT4HvVNRzScpFl0Hh/M+XTLr+nVjTSKbVZFRBEANTUAVCBsfLt1uTN9aXNfVpHM2fpPZM8Z4DvDoVAYQCA4Qefz8JD4vm8uGepTNRnYsz1ammWY3kACAJmwAHoYxU6rWrOG8s3+ISDgDDNeaWOILDs2svJBDNuQRODKjA0DLorKTidVrRuZxRKuhMAzesgn9Synrcm3uAaLXvfbFuMxBqU20+UeyzajA0mFqUc1qdYKzeFBWxPmYeQ7batJvvIA3xPZ+GBIc4wNfAJw7IwgcUPPB6hr06DKyPUZVAdWBAJ9orE6QAT7gcH42uxzJpOBk6gg9+ilQbftDROOV+j8wNNakwJPtQkxEwdbYyS0zcovfDkmbl7lSvLB6GXKop0EQA1vKF8pWJgElTt1BnGk5uAsQy/G09/H7rMdSqF08Et888s18rT8eo1EUKldEqojMwQkzPmXcAe1Mj3bR2hUw9drXNaczdDYEjlbh0V2HpuZIOh4Ia+ZCs4Dal01VUiLyrKNvf9+MrZ7T+ppxzCre3IShWRU65MwPvP5ON/bDjToZf5W+5VTYKKfWD2Ij898crkU4XjmNtx7owsqULYVD6YWVKFQYnrv6fnbE8qthaNHfr+bYcBIBQ1KS9p36D7sSTqI5SSCJWCCD6gyD88SaS0ypB0LfNGs7MzVbsZbSCurpJAbSd+2LTXJEQnDgNAtUyptf4fnpihRlQ1sqOon839MSBKlKj+qKLgCPdEemHkpSV58v8PfhJSnfJ860kRE8Fm0Ko8zWYgRJ6/b1uDi8VzEFvqryKWocfEf2Uk/V+0BZt6DoJ6264pVNlgZWcKUpUbcOHfD5inFQhZ+pj0Md/64WZIvJ1VrhFXwq1N2FtUGOg7/n1xOm4NdJUmgEwnPnGvlq2WP6ek9RSCgUksLRpI0i0Wsd4OL6tWnUFjfuKsOGqNBmP/Zv2K58crN9I+WBZVQKjbJttGJAhLMFqcgRf7sPmUhUKlCkG6k7TBvA+zoMMNZSzEm5T1XyGTqIagrIo0Ef3g8Sdp0GCRPTeMGvqMcIzJg08khmlNjq/Pv8AngHRMoWyR6A4kHKQfCylBxbCkKe9tClSkw2t8MRsqiQmTl/mGqatOnnM3VGXkSRYjTJQah5gNUbHphYh9WpRcxgBPI6KTMuaSqLZmqlapWWqzsrBaVZ6jhgPMoadyYixsJNjFrmsyNHZA6DQHikTPFM2Z45kstSOXpkZnMPpqVs0ANOoXAS3mAk7bTuTYOHQZVTyQEycD+kFqgp5YUCCtNdTMyJCrCyxdgvY737dpCoZuqqZc4fhN3EMkmZy7UKoy9ai+r/aQwfaVsRKk+0GEXw5uVeJC4NSYpSO9k8qi8+nuC6m9y4HwlUU6wqHh/nuqyzeWUWWz76ZKgrMkwbA7bdL7nsMG42pUrtlxtM939Jbpo01REPN7fOPz8cZKhCmUj7Np9+EU0LHiDuPt/HDJKAkdP5/H8+uEpLxYe6Z7/ZhJLw0ne/52w6S1EH0tufxPyw8J14gfL8/k4RSWoWe84ZJeI9Rsbf0xJOtT69O+ElKwaRO3X3fnvh0pWSLRHa8YeUpWoUj+V/h3wpSleF/ybfd+Th0lGojv9+GlPK89OdsOlK8EYC0T+f6YUpStTA3APT8+mFKdalRhJLemCI6/wAsJNKx5vyP59vz1w6dZdDF/uwkyx4X2+7CTyvIP5fn34ZJbIv4bYSaVmO8fLbCSWh2G0e77cIJwspTG4AB6XwtRdIEjRYekD69QCZg/OPycNYaJ8xPFbaB1jCUVIAD0+d/z0wimjksimouFANugwySyQbFTBjtcHaR2PqI3jDFoOqk12VR8Pp1aL60qaTva3qRAI8p7dsENxJAhIuBV1ACeg9NgPQRYCNhgYyoKQRNo9L2+cYUplhlPu+eI5kl/9k=" id="836" name="Google Shape;836;p49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QSEhQUEhQUFBQVFBQWFBQVFBQVFxUVFBQWFhQUFBQYHCggGBolHBQUITEhJSkrLi4uFx8zODMsNygtLisBCgoKDg0OGhAQGiwkICUtLCw0LCwsLCwsLCwsLCwsLCwsLCwsLCwsLCwsLCwsLCwsLCwsLCwsLCwsLCwsLCwsLP/AABEIAMIBAwMBIgACEQEDEQH/xAAbAAABBQEBAAAAAAAAAAAAAAADAAECBAUGB//EADkQAAIBAgQEBAMHBAICAwAAAAECAAMRBBIhMQVBUWEGEyJxMoGxQlKRocHR8BQjM2IHcoLxFpLh/8QAGwEAAgMBAQEAAAAAAAAAAAAAAAECAwQFBgf/xAAsEQACAgEEAQMCBQUAAAAAAAAAAQIRAwQSITFBBTJxE1FhkbHR8BQkM0KB/9oADAMBAAIRAxEAPwDzsGPeRtJKIESQhFEZFh6dOAhKkmKcMiQoWRsCqacGyS8ywTpHYyplitDMshaAyEa8lGtGAxMjeSIjWgIaTAkIVIAEUQirIoIZYhiCyeWWaeBqFc4Rsv3raW6jrI+Qcua3p2vCwKzLBMJYIgmEYAGgjDOIMiMAcUciKICaQ6SusMpgAcRXkFMV4gJkwNSSJg3MABERRGKAFYJCKks+TJLRhZEFTSWqdOSp0ZZSlEANUkgsOKcfy4gKzJBssuFIJ1gMpOsEVlp1gWWMYEiRtDFZHLGOgdoxWGyxwsBAAssYPCvUYKilmPIfzSX+D8IOIcLmCDmzaAfOdDwjBIj+WjrmvdqguQwXfLzOpFvnK55FEko2cpWwr03KOpDA2I5zpeA8GVSHr5S9iVotysLh6h5AC5tNTGeHwjHEGqKluZ0IJNhdTqbTG81aZcsy3a5Yk3GXkD2lc8l8IlGJ2PC6wLG1TSxykWUfLMLj572lXxPRLYcZQpLVLKQiqSADfMABc97TmqPiqjby6akjd6h0zWtsNwNJ2XCuLYbEJ6hb0lVsGOpOp3Fr+8qi3F8k2rR5/X4aVBLMgI+zmGb8Jl1BO3o+GqNSqRUrhVJawQFjuAlr/O5MxuO+H6tKoUpq1RFF86qTYc85toe01RyRfkpcWjm3gyIeott4FpaRIRGIGKIYhCpByQiAMIiIyx4AMZAiSitAAVooS0UALwoyQpS4KccU4iJXSnCqkIEkgIARCxFZO0iwiAE8A8O8A8CSAGDIhWEgYDBERASdogIDB5Y6pCWh8FTu4OwB1J5d4N0hFivj3WitFQNGOgtfWxJJ+Z/CaXDcUtMeoZmIsLkWGtz/AO5QocPCM7uwyqTY6225dZDBocVUy0qbso0Lk2vfc6bTNLkuiXMf4gz+n1EG59RvlPv8py9fFeY5ABKg6X0HuZ6GfCIKDLYfvMDi3hl8OpqEqV6aA/Ic4RaG4s5nElVA+E9r8+4ENT4o6hbsdB6QByI2sNpKnwhcQfSjbaunI/dPfnIrwBh8NTbNodCrLrY++slwKmW+G4PEOpcuUBJuxvmbsq8hOw4Hjn0RmrEggC7nVbWN1It8pyGBuiEOGuPvOwv3FtJe4fjRe91GuxN/beQkhoj4mwQpVDl2a5Glra6giYZnouJoLjqVqlSmrp8FSwGnME8557UWxI3sSL+00Yp7olM1TBSQjGOJYQHtHEQivACYjiQBkoDEYrxSJgA8UheKAHT5YssJaRMiRI5YrR7yQjAgRBuIRjIExAAYQLw7yu5jGgLwd5J2kLxEiUcSKmSvGFiMJWxrUqa5QPUxN7XOgsfbeDvD1KqCkC1rqxyjmWNrA9v2kcnCHFWzS4Rg2xLg1AclMagaAtyX6z0DA4EKirT9CgbLYfUbzA8PVLLlKkNmuwtoTYazqcFfL2F5ju2a0qMjFcPyMfXiFGumQ10YnnZdR7aTOq+HDVPqLLTsc58oU2YH7IBLMPfSdcim/wBJVxtWykXHS17yV0FHLNw+nSXy6FJcvQu6e5J5mY9XglZGJZVfNY3WoDZO2axNum86OrhyST/PlMziqkLa9ve8rUuSbimjn+LcMarcq2oW7KD00Gv4CQwXhYMmYnUbroD3s0LwkOKhILE9z6dtASZqnHqmh1zEXHLp8pa20iiuRUcOgRUJZhYqbGzi45j7X4TmuMYZKb5abORbXOBcHtbcWmziMb5dULmYKT6SbXHVT2lHxFhWz+Zb0mwPZrbe0nhb3UV5FwYwEkBHUSYE0lJAyJhCIgsABiODJ5IxWADEyBMkwgzAYopCKAHYNBkyTmAdpERMtGzwJeQNSABy8GWg88YtGA7tK7tJFoBzGANmkSYzRCIZNTHvIiIxgSBlWvUHnU1O25/Hf8pYWZ/FFJrUQu5Kgf8A2in0Ndnpx43Sw1JS+9r2GtpTw3/I1J2AAZe5FpzXG8XVVhTprdmOXa/z9pl0+B4pq2Xy6hFwGcqqqTf7HUTJGCqzU5NM9WqcZZkLICQBuP3nAcY8W1bkU7DqTrO+wKeThGTe1xOOxHhNK12DFSdxa47m3WQi1fJY064KfCeN1G9T4lSfubTojxH+pTy3ADgelh9rse85+t4LpM49VQLb4FpW1AtfPvNrC8BegqgOXAOhYeodNRvHPb4IwvyZdQGgPVza57fvMniuKDE2PK49p2XHMGKlIm1mtsNvw5GeYiqc1vdd9OdzJQ5IT74OvIFWmj/aFr2620J7Stxy/mC/3F+ekDwrE5NMwbUA2va0t+IawJS24Uc9vbtLMfuK8ipGVHJkbxpoKAgEnaNThQIDIZZEiFIg4CBOIBxLhWAdYDARSdooxHTO0q1Xk6rSrVaRATPIZ5XZ5EvAC15kReVQ8cNGAZngXaMWkWMBjExBpAxwIAFBjmQEcwAkDDYTAB69CpmUZaoGW/qI+8B2NvxleX+HpcFgLtSZXA/12b9JDJxEsgrZ6dheGUyC2QZm3PP/API2IwiUhdV9R0udTrKPDeK5Rqd9tesx+J8bas1XymGZBZBuLncn6TCa4o1sZiaS0Ddxc8veZuAxwQBjqvvrPN8TQxgBNVahzHle2vIATT4L4fxYyvUzClvlZiSe1uUseOl2SjK+D2DB4hHXMrDKZkca4hlPptacbW4i+GqC3+N/wDdul4etj89u8hXBJKjTJaqCRyBzdxOJxHDlFWmjKyq43GlyPiIJ9wJ12GxeXbnIJVpuXLKHKmyKLE3+0R93aCk0G23Zgtw3+mud7uSt/ugHf8pTxeKNRrta/YWmnxHF+fVZRcFFtbv8Rt13t8pktTtNWHrkx53ciAMmIwEcS4oLFJYSCpmFvAZExrSUQjERMr1ZZaVqsQA4o8aAG08rVIdjAVDEIp1BBkw9QQJWMCN44MfLGtGMleMY148QDWkkitJ0xAQ+WPlk7RWgMFaWuFYvyqqsdr2b/qdDBEQbLBq1RJOuTquI/wCvPQex2mBwyp/SitVqa9uvSTwOKNgpN7fD+0fjeCNVGFPdkzW6kcpicdr2s1RlasB/8yaprUxFOj0VaRcge9jrM7iPiRMx8vGV31WxKFR/toROMsSTblvI+WbzR9OJS8sjssH4g869KoQ99mtY3HbrNl/Sqk72nJeE+EmriFNiEpjOxtvyUD3P0nW8VpElVXkP1lWRJOkaMTlLshSrksNdBqflrC4tqgwjV6ZBIIDWUAhGG9/e0BwygfMF9gD9J12BwSVKVena3mU2BttexsbSu1ZbktR4Oa8O8VFTLnAP/Ya6cu49p12J8N4esgdWameeVSw+Qnl/AMUUC5tMpIzchY6humvOeqeGcbRxCkq+oHrKEgqRve2997yUm4y4Mqg5Rujj+NcPp0iFRyx53FpmZJu+IqSiqbMzG+7dOW8yck1R6KCCx7yeWQIkgHvGLRpBoCHZoBjJmDgIaNHtFADTJg2iLSBMQEHgoQmDMYCMgZIyBgAwjxpIQAkIZIFTDpARO0laMslAZEiRKwsVoDA2t8p0HCmz5TzF/wBjMO0u8KxORxfYnWVZY7kTxypmhQ8JUy9dkF1r6209Dcx+OvzlXh3/AB7TDE1QSBra9gfea3EKdZbNh2tf8D2mRWw3EKn+Ryq9BfWUKbfk2JR+xpVSiWp0gotbNl2JGyjsJTxo/vMLbKo+dpewHDPJXPUO215y/FONC7sPtE2+glfLZaqLuGxQFbINyp/KdJwavlYThPDNJqjvUPt+M7bB1cltLgbyM+GHuPPvHHAzhsQ5W/lE301sx1KnoJa8DcQFAswzZW9LXNr215TtaaioHarYqcxbNqLc7gzn/DvB0xGLSki5aOcu3RaSm7E/znJ/U3LaadFjSbnLpI3/ABBwBlcmmTUuFYqbZgHFx7zn6tIrowI99Jscbx718TVelfKxAW2llUWUjkNBLmEZ3FnCPpY3Y2+dha8sWenROXpClBSTp10cuRIMJ1mK4IjD05FPZiPrp+UzsT4cqDVCrD3AI/O0vjliznZfT80OlZgGNlljFYKpT+NCO+4+RGkDJ2mY5xlHhqgLiQEm8iBGVitFJWigBpcO4XVr38pC1t9QPlcmVMRTZGKuCrKbEHcGOvGqlGmVTa9zDVcZ/VUjUt/cpgBurJ172lW9qVNF30k4bkykZAxiZEy0pHJkTGvHEAEBETFImAiSmHQyqIemYAWhHEGpkg0CQWPB3krxDFaOBD4fDZtSQqjcn9BLNTFYdNfLZuV72+dpVLLFcG/B6dmyrclS/EvcG4w9NGupZRzte0BU8ZqCSbnoAPr0mSmMyVV9bFWPO4+TDY+4i8SYEH1ga2/GZ7TZbqNNLT0rsrcd8UvWFtl6Tmarlv0Em4lzg2GzPfkuvz5SylFWU774Op4Fg/LQDtc+5m8lP03JAHUzMo1AqFmNhuf2lEPXxtQUqK+ka6kKoA+07HSZ3bZq0+B5OekvI/EeINU/s0bkM1tBq5J0A7TdFIYGg1EEHE1QP6hwf8acqKnr1j4ZqGAUiiVr4kizYi3opX0y0RzPeYrm3rfUk3VSbkk7lupg2oKl2djBgU0uKgvzk/2/Ut4Yadjy69zD1AesBhzYXbVj+Q6RzWvKjqUKs1hub8vePQrcnJPblKzVMznoNB78zJXhY6TNqiEA0UW5iV8bwGnVXNR9D/cJ9Ldh0MpUMUV/aaeFrhtVNjzX9pbjyOJg1WkhljUjjK1IqxVgQQbEHcHpITt+JYFMULGyVgPS5+1/q3b6TjcTh2RijghlNiD/ADaboTUkeS1Wknp5U+vuCvFHtFJmQgAL67bH5xuDOaVfLsp9LX+6ZGaeJ4c7Cm4U3ZB22lObqzVpuZUUcVSyMy9CRAmbvE+Hl6QrLqyALXXe3Jag7bA9Jh2lkJblZTkhsk0RMQkssQEmVitFaPEIAMBCoIyiEUwAkIoooDJLLmFoj4m+Q6+/aVqCczsN/wBpNK+Z/pM2bJXCOz6ZoVlf1J9fqWa40lEi4IO0sV6kFRUkzGelddIr4Vcwyt8SEfgNQZp4SpmVqbbrfKd8y7g+8o10KMHG2ze3IwPFKvqBS6m17jYnqDJpmPWadZYfBk8Rw/8AcI7zXoBKI6DS45nSUcNUerUFwCRqT2HWWcRhM7Fma/8Ar/NhLZT8HKwenTlK30QqcYLGwBYclA0lqk9Qi7EJ/qoBPz5XlShVBbJSAB3Z+SjnbvNHhtLO/wDqu3c9TKZHawQpUui/QphFzNy2H83MWHQu2dv/ABHSWDQzm5+EbDqessESs3Io4lrC/XSBL2se0PjRsJSrNYe14IiwtM2sO0IzayklfX2C/SKrW/uW7XhQbuC4WjCoRqNIA1I6PAd2beF4gtSyucr/AGX/AEMlxTCecAr2Wqo9D8mH3WPToeUxHTmJbwfE7DJU1HI819uo7ScZuLtGXPp4ZYuMlx/OjGq0ypKsCCNwdLRTr0qsQLBWHJrA3HKKav6j8Dhv0N3xMseCuCUSqtVQFiM12F9OWVToPedBj+HKyN5dmKgnLzIHQD6QWIQvTDUbZwD/AOQI2vPOcVx+vTxJ80NSZTsbjbmJXJuZzYJR5N/ga1HqFqa3pqcrlvhN91aNjfBgJY06ygEkopBsL/ZLcveVMR42QXygXbVwumZvv/SZHF/FlS1luMw1JBEIbo9FmVRnywGKwj0mK1FKsORH06jvATWoeJf6nCGjXsaiHNRfmLbrfoReZN5shK0YZw2sjHAikgJIgSWSAkRJQAkIbB4V6rrTpqWdjZQOpglW9gNSdABzno3BuEnhmEqYysB55XLTU/YzbX7yLlSLIQc5KKPP+LU/JdqVwSjFWI2LDeU8K/q/CV6tYs7XNySTfvvJ4Q+r8DOfJ27PaYoqEFBeDToU8zHtLLUrQOAay36mWWa8rNPgr1xpodeX7HtM/wA7kUPy1HyBmmKFz25zI4vxoJ6KWrdRrb2kkrKcklBW3RN66Ugb+lm32vblKNSs1ZhTp6KfibmZWwvCqlUF3zDXT7zE/QTYwuCagAqgNWf4Rypjqe8m0l8lOOU8naqI+LVaYXD0R6jbOf0JmrStRQKLE8+nzg8Hw4UFLMc9Q8+56TqeFcPp0wtSplKsEYswFl9NyM2w17Spsty5o4I2130jExWBrgUzdz5ilgFsLW3FrdLH5ypUq1KX+RWsCBmtsbXAPI6TtmxQpBqnqqUlVFoBQD6XFrEjlcDUyvx7AA4Jlb41GcnndQLD8NLxbjDD1KaklJcNnJ4qsLK24Mz8TV1PcfWZ7YgroT6G/I9RIPjATY6G2nfsJNRZ05Zl5C02u7WP2V+kbzf7gv8Adt+BmRVxRBJHI2Num4+snRxWax7kSzZwYVqo3Rv1HtbX9YVHvyPz0lYtfLLCLaVM3xZNapXe1oRlDjSRtJLRI1EiWKwGdhpf8zFLgbtFCwpG14n41/Rpaicy6jfVL9T0nDVuNriFIr3P3WHxKexmVX4hUYtnYm+4MpMek3RhXZ4Z5L6GxJINr313loYksuU6jTfl85SC9YdJZRXudm3wmiMrEAk3A/K5FpbWZWCx6o1Iofh1boDf9p0NTDZl82nqpAYjmubtzHeKM6dM05dK5YlkhzXZVtHjGNeWnPJXikLy7h+H1D6sjED84pSUVyXYcM8slGKO8/428MZiuKrLdb/2R3A1qMO3KD/5R4+Krf01Mgomrka3fpftec02LOGB8mrUW+65zbX/AFvOfxGJJ1v/ADvMc825Uj0el9KWnyb5yuuijiSRZv5cQuFq3IIlevVHylbB4gK4HWJRtF88yjPvg6TB1fSJdpVBudpmYQem/vJ1atrD5n9BKmjapcEuLYw6U00v8R95U4dgVVizanrCYfDsbsQSzHQWNz7CGo0SLg6629u0fSK1HdK5GquIQLmY2A1lHDFVBrepmckJm39/aNicLnYLyW34w1RnU6UgbCyG/wAPe0gaG35GxmINst7nn7md3wi1fCrpoUAIIvqAVuRzE83W5Z+diPymlwd2qf2hUZNC1P1EDMPiU26i4+UHHgw67F9aCd1R2H9ZSWmQ1RWbzLUkQsD5dwMpVdDcG1z1lTxHxy9GotNXNlVXuhHlhxoT1OhFxpNOjTV0L0/SHRSgAsQdbnrbYfKc14h449NqtFVpt5igFlJNtLEBbkXg2pNUjj6fG5ZKq6dnF4s+g366fhMWrWuLE2I+E/pL/F8WFIQa5dW9zvMbENc3F5qxxNmtzK6TFSxOpzcxaPRYqSOR1ErOIlqcj/6l9HKWVp8na4WoGCnqBNRQJxnDOIZfSduR/SdNhMUD/PzmLJBpnpNJqY5IluovyH80EIl7aSHmA7w4bpKjfEiap6RSeaKIl/04nio9ZlAxRTpnz5DrGxHwxRQH5A0/5+M7rgR0Htb5W2iilGXtHofTP9vgFWGp9z9YMx4pqXR5rJ72WeGD1H/qZc4RUPmHU7HmYopk1HZ6r0Vf2r+Stxbn8phVTFFKInQ1PRn1jM4H1D3iimqB53P7l8naYX4B7frD4dRqba+YB8so0iimX7ndXtR0dIZcBWddHzhcw0bLppm3t2mLwf8Axj3MUUlLohpv8k/n9iWGPqb3MKrH16xRSvybH0ZGD3qf9jGqGzm3aKKSKX7GL+rqDQO4FtgzW+sDTOhPO0UUUStLlnOPufnB1oopsicTP2yoYMxRS1GFhKRnQcJOgiilWXo36D3o6CgZapmKKYWengPGiiiJn//Z" id="837" name="Google Shape;837;p49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QSEhQUEhQUFBQVFBQWFBQVFBQVFxUVFBQWFhQUFBQYHCggGBolHBQUITEhJSkrLi4uFx8zODMsNygtLisBCgoKDg0OGhAQGiwkICUtLCw0LCwsLCwsLCwsLCwsLCwsLCwsLCwsLCwsLCwsLCwsLCwsLCwsLCwsLCwsLCwsLP/AABEIAMIBAwMBIgACEQEDEQH/xAAbAAABBQEBAAAAAAAAAAAAAAADAAECBAUGB//EADkQAAIBAgQEBAMHBAICAwAAAAECAAMRBBIhMQVBUWEGEyJxMoGxQlKRocHR8BQjM2IHcoLxFpLh/8QAGwEAAgMBAQEAAAAAAAAAAAAAAAECAwQFBgf/xAAsEQACAgEEAQMCBQUAAAAAAAAAAQIRAwQSITFBBTJxE1FhkbHR8BQkM0KB/9oADAMBAAIRAxEAPwDzsGPeRtJKIESQhFEZFh6dOAhKkmKcMiQoWRsCqacGyS8ywTpHYyplitDMshaAyEa8lGtGAxMjeSIjWgIaTAkIVIAEUQirIoIZYhiCyeWWaeBqFc4Rsv3raW6jrI+Qcua3p2vCwKzLBMJYIgmEYAGgjDOIMiMAcUciKICaQ6SusMpgAcRXkFMV4gJkwNSSJg3MABERRGKAFYJCKks+TJLRhZEFTSWqdOSp0ZZSlEANUkgsOKcfy4gKzJBssuFIJ1gMpOsEVlp1gWWMYEiRtDFZHLGOgdoxWGyxwsBAAssYPCvUYKilmPIfzSX+D8IOIcLmCDmzaAfOdDwjBIj+WjrmvdqguQwXfLzOpFvnK55FEko2cpWwr03KOpDA2I5zpeA8GVSHr5S9iVotysLh6h5AC5tNTGeHwjHEGqKluZ0IJNhdTqbTG81aZcsy3a5Yk3GXkD2lc8l8IlGJ2PC6wLG1TSxykWUfLMLj572lXxPRLYcZQpLVLKQiqSADfMABc97TmqPiqjby6akjd6h0zWtsNwNJ2XCuLYbEJ6hb0lVsGOpOp3Fr+8qi3F8k2rR5/X4aVBLMgI+zmGb8Jl1BO3o+GqNSqRUrhVJawQFjuAlr/O5MxuO+H6tKoUpq1RFF86qTYc85toe01RyRfkpcWjm3gyIeott4FpaRIRGIGKIYhCpByQiAMIiIyx4AMZAiSitAAVooS0UALwoyQpS4KccU4iJXSnCqkIEkgIARCxFZO0iwiAE8A8O8A8CSAGDIhWEgYDBERASdogIDB5Y6pCWh8FTu4OwB1J5d4N0hFivj3WitFQNGOgtfWxJJ+Z/CaXDcUtMeoZmIsLkWGtz/AO5QocPCM7uwyqTY6225dZDBocVUy0qbso0Lk2vfc6bTNLkuiXMf4gz+n1EG59RvlPv8py9fFeY5ABKg6X0HuZ6GfCIKDLYfvMDi3hl8OpqEqV6aA/Ic4RaG4s5nElVA+E9r8+4ENT4o6hbsdB6QByI2sNpKnwhcQfSjbaunI/dPfnIrwBh8NTbNodCrLrY++slwKmW+G4PEOpcuUBJuxvmbsq8hOw4Hjn0RmrEggC7nVbWN1It8pyGBuiEOGuPvOwv3FtJe4fjRe91GuxN/beQkhoj4mwQpVDl2a5Glra6giYZnouJoLjqVqlSmrp8FSwGnME8557UWxI3sSL+00Yp7olM1TBSQjGOJYQHtHEQivACYjiQBkoDEYrxSJgA8UheKAHT5YssJaRMiRI5YrR7yQjAgRBuIRjIExAAYQLw7yu5jGgLwd5J2kLxEiUcSKmSvGFiMJWxrUqa5QPUxN7XOgsfbeDvD1KqCkC1rqxyjmWNrA9v2kcnCHFWzS4Rg2xLg1AclMagaAtyX6z0DA4EKirT9CgbLYfUbzA8PVLLlKkNmuwtoTYazqcFfL2F5ju2a0qMjFcPyMfXiFGumQ10YnnZdR7aTOq+HDVPqLLTsc58oU2YH7IBLMPfSdcim/wBJVxtWykXHS17yV0FHLNw+nSXy6FJcvQu6e5J5mY9XglZGJZVfNY3WoDZO2axNum86OrhyST/PlMziqkLa9ve8rUuSbimjn+LcMarcq2oW7KD00Gv4CQwXhYMmYnUbroD3s0LwkOKhILE9z6dtASZqnHqmh1zEXHLp8pa20iiuRUcOgRUJZhYqbGzi45j7X4TmuMYZKb5abORbXOBcHtbcWmziMb5dULmYKT6SbXHVT2lHxFhWz+Zb0mwPZrbe0nhb3UV5FwYwEkBHUSYE0lJAyJhCIgsABiODJ5IxWADEyBMkwgzAYopCKAHYNBkyTmAdpERMtGzwJeQNSABy8GWg88YtGA7tK7tJFoBzGANmkSYzRCIZNTHvIiIxgSBlWvUHnU1O25/Hf8pYWZ/FFJrUQu5Kgf8A2in0Ndnpx43Sw1JS+9r2GtpTw3/I1J2AAZe5FpzXG8XVVhTprdmOXa/z9pl0+B4pq2Xy6hFwGcqqqTf7HUTJGCqzU5NM9WqcZZkLICQBuP3nAcY8W1bkU7DqTrO+wKeThGTe1xOOxHhNK12DFSdxa47m3WQi1fJY064KfCeN1G9T4lSfubTojxH+pTy3ADgelh9rse85+t4LpM49VQLb4FpW1AtfPvNrC8BegqgOXAOhYeodNRvHPb4IwvyZdQGgPVza57fvMniuKDE2PK49p2XHMGKlIm1mtsNvw5GeYiqc1vdd9OdzJQ5IT74OvIFWmj/aFr2620J7Stxy/mC/3F+ekDwrE5NMwbUA2va0t+IawJS24Uc9vbtLMfuK8ipGVHJkbxpoKAgEnaNThQIDIZZEiFIg4CBOIBxLhWAdYDARSdooxHTO0q1Xk6rSrVaRATPIZ5XZ5EvAC15kReVQ8cNGAZngXaMWkWMBjExBpAxwIAFBjmQEcwAkDDYTAB69CpmUZaoGW/qI+8B2NvxleX+HpcFgLtSZXA/12b9JDJxEsgrZ6dheGUyC2QZm3PP/API2IwiUhdV9R0udTrKPDeK5Rqd9tesx+J8bas1XymGZBZBuLncn6TCa4o1sZiaS0Ddxc8veZuAxwQBjqvvrPN8TQxgBNVahzHle2vIATT4L4fxYyvUzClvlZiSe1uUseOl2SjK+D2DB4hHXMrDKZkca4hlPptacbW4i+GqC3+N/wDdul4etj89u8hXBJKjTJaqCRyBzdxOJxHDlFWmjKyq43GlyPiIJ9wJ12GxeXbnIJVpuXLKHKmyKLE3+0R93aCk0G23Zgtw3+mud7uSt/ugHf8pTxeKNRrta/YWmnxHF+fVZRcFFtbv8Rt13t8pktTtNWHrkx53ciAMmIwEcS4oLFJYSCpmFvAZExrSUQjERMr1ZZaVqsQA4o8aAG08rVIdjAVDEIp1BBkw9QQJWMCN44MfLGtGMleMY148QDWkkitJ0xAQ+WPlk7RWgMFaWuFYvyqqsdr2b/qdDBEQbLBq1RJOuTquI/wCvPQex2mBwyp/SitVqa9uvSTwOKNgpN7fD+0fjeCNVGFPdkzW6kcpicdr2s1RlasB/8yaprUxFOj0VaRcge9jrM7iPiRMx8vGV31WxKFR/toROMsSTblvI+WbzR9OJS8sjssH4g869KoQ99mtY3HbrNl/Sqk72nJeE+EmriFNiEpjOxtvyUD3P0nW8VpElVXkP1lWRJOkaMTlLshSrksNdBqflrC4tqgwjV6ZBIIDWUAhGG9/e0BwygfMF9gD9J12BwSVKVena3mU2BttexsbSu1ZbktR4Oa8O8VFTLnAP/Ya6cu49p12J8N4esgdWameeVSw+Qnl/AMUUC5tMpIzchY6humvOeqeGcbRxCkq+oHrKEgqRve2997yUm4y4Mqg5Rujj+NcPp0iFRyx53FpmZJu+IqSiqbMzG+7dOW8yck1R6KCCx7yeWQIkgHvGLRpBoCHZoBjJmDgIaNHtFADTJg2iLSBMQEHgoQmDMYCMgZIyBgAwjxpIQAkIZIFTDpARO0laMslAZEiRKwsVoDA2t8p0HCmz5TzF/wBjMO0u8KxORxfYnWVZY7kTxypmhQ8JUy9dkF1r6209Dcx+OvzlXh3/AB7TDE1QSBra9gfea3EKdZbNh2tf8D2mRWw3EKn+Ryq9BfWUKbfk2JR+xpVSiWp0gotbNl2JGyjsJTxo/vMLbKo+dpewHDPJXPUO215y/FONC7sPtE2+glfLZaqLuGxQFbINyp/KdJwavlYThPDNJqjvUPt+M7bB1cltLgbyM+GHuPPvHHAzhsQ5W/lE301sx1KnoJa8DcQFAswzZW9LXNr215TtaaioHarYqcxbNqLc7gzn/DvB0xGLSki5aOcu3RaSm7E/znJ/U3LaadFjSbnLpI3/ABBwBlcmmTUuFYqbZgHFx7zn6tIrowI99Jscbx718TVelfKxAW2llUWUjkNBLmEZ3FnCPpY3Y2+dha8sWenROXpClBSTp10cuRIMJ1mK4IjD05FPZiPrp+UzsT4cqDVCrD3AI/O0vjliznZfT80OlZgGNlljFYKpT+NCO+4+RGkDJ2mY5xlHhqgLiQEm8iBGVitFJWigBpcO4XVr38pC1t9QPlcmVMRTZGKuCrKbEHcGOvGqlGmVTa9zDVcZ/VUjUt/cpgBurJ172lW9qVNF30k4bkykZAxiZEy0pHJkTGvHEAEBETFImAiSmHQyqIemYAWhHEGpkg0CQWPB3krxDFaOBD4fDZtSQqjcn9BLNTFYdNfLZuV72+dpVLLFcG/B6dmyrclS/EvcG4w9NGupZRzte0BU8ZqCSbnoAPr0mSmMyVV9bFWPO4+TDY+4i8SYEH1ga2/GZ7TZbqNNLT0rsrcd8UvWFtl6Tmarlv0Em4lzg2GzPfkuvz5SylFWU774Op4Fg/LQDtc+5m8lP03JAHUzMo1AqFmNhuf2lEPXxtQUqK+ka6kKoA+07HSZ3bZq0+B5OekvI/EeINU/s0bkM1tBq5J0A7TdFIYGg1EEHE1QP6hwf8acqKnr1j4ZqGAUiiVr4kizYi3opX0y0RzPeYrm3rfUk3VSbkk7lupg2oKl2djBgU0uKgvzk/2/Ut4Yadjy69zD1AesBhzYXbVj+Q6RzWvKjqUKs1hub8vePQrcnJPblKzVMznoNB78zJXhY6TNqiEA0UW5iV8bwGnVXNR9D/cJ9Ldh0MpUMUV/aaeFrhtVNjzX9pbjyOJg1WkhljUjjK1IqxVgQQbEHcHpITt+JYFMULGyVgPS5+1/q3b6TjcTh2RijghlNiD/ADaboTUkeS1Wknp5U+vuCvFHtFJmQgAL67bH5xuDOaVfLsp9LX+6ZGaeJ4c7Cm4U3ZB22lObqzVpuZUUcVSyMy9CRAmbvE+Hl6QrLqyALXXe3Jag7bA9Jh2lkJblZTkhsk0RMQkssQEmVitFaPEIAMBCoIyiEUwAkIoooDJLLmFoj4m+Q6+/aVqCczsN/wBpNK+Z/pM2bJXCOz6ZoVlf1J9fqWa40lEi4IO0sV6kFRUkzGelddIr4Vcwyt8SEfgNQZp4SpmVqbbrfKd8y7g+8o10KMHG2ze3IwPFKvqBS6m17jYnqDJpmPWadZYfBk8Rw/8AcI7zXoBKI6DS45nSUcNUerUFwCRqT2HWWcRhM7Fma/8Ar/NhLZT8HKwenTlK30QqcYLGwBYclA0lqk9Qi7EJ/qoBPz5XlShVBbJSAB3Z+SjnbvNHhtLO/wDqu3c9TKZHawQpUui/QphFzNy2H83MWHQu2dv/ABHSWDQzm5+EbDqessESs3Io4lrC/XSBL2se0PjRsJSrNYe14IiwtM2sO0IzayklfX2C/SKrW/uW7XhQbuC4WjCoRqNIA1I6PAd2beF4gtSyucr/AGX/AEMlxTCecAr2Wqo9D8mH3WPToeUxHTmJbwfE7DJU1HI819uo7ScZuLtGXPp4ZYuMlx/OjGq0ypKsCCNwdLRTr0qsQLBWHJrA3HKKav6j8Dhv0N3xMseCuCUSqtVQFiM12F9OWVToPedBj+HKyN5dmKgnLzIHQD6QWIQvTDUbZwD/AOQI2vPOcVx+vTxJ80NSZTsbjbmJXJuZzYJR5N/ga1HqFqa3pqcrlvhN91aNjfBgJY06ygEkopBsL/ZLcveVMR42QXygXbVwumZvv/SZHF/FlS1luMw1JBEIbo9FmVRnywGKwj0mK1FKsORH06jvATWoeJf6nCGjXsaiHNRfmLbrfoReZN5shK0YZw2sjHAikgJIgSWSAkRJQAkIbB4V6rrTpqWdjZQOpglW9gNSdABzno3BuEnhmEqYysB55XLTU/YzbX7yLlSLIQc5KKPP+LU/JdqVwSjFWI2LDeU8K/q/CV6tYs7XNySTfvvJ4Q+r8DOfJ27PaYoqEFBeDToU8zHtLLUrQOAay36mWWa8rNPgr1xpodeX7HtM/wA7kUPy1HyBmmKFz25zI4vxoJ6KWrdRrb2kkrKcklBW3RN66Ugb+lm32vblKNSs1ZhTp6KfibmZWwvCqlUF3zDXT7zE/QTYwuCagAqgNWf4Rypjqe8m0l8lOOU8naqI+LVaYXD0R6jbOf0JmrStRQKLE8+nzg8Hw4UFLMc9Q8+56TqeFcPp0wtSplKsEYswFl9NyM2w17Spsty5o4I2130jExWBrgUzdz5ilgFsLW3FrdLH5ypUq1KX+RWsCBmtsbXAPI6TtmxQpBqnqqUlVFoBQD6XFrEjlcDUyvx7AA4Jlb41GcnndQLD8NLxbjDD1KaklJcNnJ4qsLK24Mz8TV1PcfWZ7YgroT6G/I9RIPjATY6G2nfsJNRZ05Zl5C02u7WP2V+kbzf7gv8Adt+BmRVxRBJHI2Num4+snRxWax7kSzZwYVqo3Rv1HtbX9YVHvyPz0lYtfLLCLaVM3xZNapXe1oRlDjSRtJLRI1EiWKwGdhpf8zFLgbtFCwpG14n41/Rpaicy6jfVL9T0nDVuNriFIr3P3WHxKexmVX4hUYtnYm+4MpMek3RhXZ4Z5L6GxJINr313loYksuU6jTfl85SC9YdJZRXudm3wmiMrEAk3A/K5FpbWZWCx6o1Iofh1boDf9p0NTDZl82nqpAYjmubtzHeKM6dM05dK5YlkhzXZVtHjGNeWnPJXikLy7h+H1D6sjED84pSUVyXYcM8slGKO8/428MZiuKrLdb/2R3A1qMO3KD/5R4+Krf01Mgomrka3fpftec02LOGB8mrUW+65zbX/AFvOfxGJJ1v/ADvMc825Uj0el9KWnyb5yuuijiSRZv5cQuFq3IIlevVHylbB4gK4HWJRtF88yjPvg6TB1fSJdpVBudpmYQem/vJ1atrD5n9BKmjapcEuLYw6U00v8R95U4dgVVizanrCYfDsbsQSzHQWNz7CGo0SLg6629u0fSK1HdK5GquIQLmY2A1lHDFVBrepmckJm39/aNicLnYLyW34w1RnU6UgbCyG/wAPe0gaG35GxmINst7nn7md3wi1fCrpoUAIIvqAVuRzE83W5Z+diPymlwd2qf2hUZNC1P1EDMPiU26i4+UHHgw67F9aCd1R2H9ZSWmQ1RWbzLUkQsD5dwMpVdDcG1z1lTxHxy9GotNXNlVXuhHlhxoT1OhFxpNOjTV0L0/SHRSgAsQdbnrbYfKc14h449NqtFVpt5igFlJNtLEBbkXg2pNUjj6fG5ZKq6dnF4s+g366fhMWrWuLE2I+E/pL/F8WFIQa5dW9zvMbENc3F5qxxNmtzK6TFSxOpzcxaPRYqSOR1ErOIlqcj/6l9HKWVp8na4WoGCnqBNRQJxnDOIZfSduR/SdNhMUD/PzmLJBpnpNJqY5IluovyH80EIl7aSHmA7w4bpKjfEiap6RSeaKIl/04nio9ZlAxRTpnz5DrGxHwxRQH5A0/5+M7rgR0Htb5W2iilGXtHofTP9vgFWGp9z9YMx4pqXR5rJ72WeGD1H/qZc4RUPmHU7HmYopk1HZ6r0Vf2r+Stxbn8phVTFFKInQ1PRn1jM4H1D3iimqB53P7l8naYX4B7frD4dRqba+YB8so0iimX7ndXtR0dIZcBWddHzhcw0bLppm3t2mLwf8Axj3MUUlLohpv8k/n9iWGPqb3MKrH16xRSvybH0ZGD3qf9jGqGzm3aKKSKX7GL+rqDQO4FtgzW+sDTOhPO0UUUStLlnOPufnB1oopsicTP2yoYMxRS1GFhKRnQcJOgiilWXo36D3o6CgZapmKKYWengPGiiiJn//Z" id="838" name="Google Shape;838;p49"/>
          <p:cNvSpPr/>
          <p:nvPr/>
        </p:nvSpPr>
        <p:spPr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news.am/img/news/28/51/36/default.jpg" id="839" name="Google Shape;839;p49"/>
          <p:cNvPicPr preferRelativeResize="0"/>
          <p:nvPr/>
        </p:nvPicPr>
        <p:blipFill rotWithShape="1">
          <a:blip r:embed="rId4">
            <a:alphaModFix/>
          </a:blip>
          <a:srcRect b="0" l="19382" r="11287" t="0"/>
          <a:stretch/>
        </p:blipFill>
        <p:spPr>
          <a:xfrm>
            <a:off x="2064193" y="1668138"/>
            <a:ext cx="2010249" cy="21783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.ytimg.com/vi/Xho2ZZCJvXo/maxresdefault.jpg" id="840" name="Google Shape;840;p49"/>
          <p:cNvPicPr preferRelativeResize="0"/>
          <p:nvPr/>
        </p:nvPicPr>
        <p:blipFill rotWithShape="1">
          <a:blip r:embed="rId5">
            <a:alphaModFix/>
          </a:blip>
          <a:srcRect b="0" l="20712" r="26735" t="0"/>
          <a:stretch/>
        </p:blipFill>
        <p:spPr>
          <a:xfrm>
            <a:off x="4939352" y="1681722"/>
            <a:ext cx="1935136" cy="21647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A/K/K/K/g/y/red-frame-icon-md.png" id="841" name="Google Shape;841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94990" y="1576201"/>
            <a:ext cx="2172889" cy="23622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A/K/K/K/g/y/red-frame-icon-md.png" id="842" name="Google Shape;842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52047" y="1576201"/>
            <a:ext cx="2172889" cy="2362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AC0000"/>
            </a:gs>
            <a:gs pos="100000">
              <a:srgbClr val="63242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s3.amazonaws.com/spoonflower/public/design_thumbnails/0372/3678/rmovies_popcorn_pattern_1_white_mirror.png" id="848" name="Google Shape;848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956" y="1092565"/>
            <a:ext cx="4032326" cy="40323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s3.amazonaws.com/spoonflower/public/design_thumbnails/0372/3678/rmovies_popcorn_pattern_1_white_mirror.png" id="849" name="Google Shape;849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5601" y="1111174"/>
            <a:ext cx="4032326" cy="40323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s3.amazonaws.com/spoonflower/public/design_thumbnails/0372/3678/rmovies_popcorn_pattern_1_white_mirror.png" id="850" name="Google Shape;850;p50"/>
          <p:cNvPicPr preferRelativeResize="0"/>
          <p:nvPr/>
        </p:nvPicPr>
        <p:blipFill rotWithShape="1">
          <a:blip r:embed="rId3">
            <a:alphaModFix/>
          </a:blip>
          <a:srcRect b="0" l="0" r="72322" t="0"/>
          <a:stretch/>
        </p:blipFill>
        <p:spPr>
          <a:xfrm>
            <a:off x="8027927" y="1099014"/>
            <a:ext cx="1116073" cy="4032326"/>
          </a:xfrm>
          <a:prstGeom prst="rect">
            <a:avLst/>
          </a:prstGeom>
          <a:noFill/>
          <a:ln>
            <a:noFill/>
          </a:ln>
        </p:spPr>
      </p:pic>
      <p:sp>
        <p:nvSpPr>
          <p:cNvPr id="851" name="Google Shape;851;p50"/>
          <p:cNvSpPr/>
          <p:nvPr/>
        </p:nvSpPr>
        <p:spPr>
          <a:xfrm>
            <a:off x="-16684" y="0"/>
            <a:ext cx="9160684" cy="5143500"/>
          </a:xfrm>
          <a:prstGeom prst="rect">
            <a:avLst/>
          </a:prstGeom>
          <a:solidFill>
            <a:schemeClr val="dk1">
              <a:alpha val="7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2" name="Google Shape;852;p50"/>
          <p:cNvSpPr/>
          <p:nvPr/>
        </p:nvSpPr>
        <p:spPr>
          <a:xfrm>
            <a:off x="0" y="0"/>
            <a:ext cx="9144000" cy="1203598"/>
          </a:xfrm>
          <a:prstGeom prst="rect">
            <a:avLst/>
          </a:prstGeom>
          <a:gradFill>
            <a:gsLst>
              <a:gs pos="0">
                <a:srgbClr val="FF8200"/>
              </a:gs>
              <a:gs pos="100000">
                <a:srgbClr val="FF0000"/>
              </a:gs>
            </a:gsLst>
            <a:lin ang="5400000" scaled="0"/>
          </a:gradFill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3" name="Google Shape;853;p50"/>
          <p:cNvSpPr txBox="1"/>
          <p:nvPr/>
        </p:nvSpPr>
        <p:spPr>
          <a:xfrm>
            <a:off x="7003225" y="4587974"/>
            <a:ext cx="194421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ГДЕ ЛОГИКА?</a:t>
            </a:r>
            <a:endParaRPr sz="20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854" name="Google Shape;854;p50"/>
          <p:cNvSpPr txBox="1"/>
          <p:nvPr/>
        </p:nvSpPr>
        <p:spPr>
          <a:xfrm>
            <a:off x="252384" y="167030"/>
            <a:ext cx="8605866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РАУНД 4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КИНОРЕБУСЫ</a:t>
            </a:r>
            <a:endParaRPr sz="32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855" name="Google Shape;855;p50"/>
          <p:cNvSpPr txBox="1"/>
          <p:nvPr/>
        </p:nvSpPr>
        <p:spPr>
          <a:xfrm>
            <a:off x="2763416" y="2301897"/>
            <a:ext cx="86491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+</a:t>
            </a:r>
            <a:endParaRPr sz="80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856" name="Google Shape;856;p50"/>
          <p:cNvSpPr txBox="1"/>
          <p:nvPr/>
        </p:nvSpPr>
        <p:spPr>
          <a:xfrm>
            <a:off x="5580112" y="2301897"/>
            <a:ext cx="86491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+</a:t>
            </a:r>
            <a:endParaRPr sz="80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descr="data:image/jpeg;base64,/9j/4AAQSkZJRgABAQAAAQABAAD/2wCEAAkGBxMSEhUSExMWFhUWGBoYGRgYGBoYHRsYGx0eGBcdGRgYHSggHR0lHRcYITEhJSkrLi4uGB8zODMtNygtLisBCgoKDg0OGhAQGy0lICUrLS0tLS0tLS0tLi0tLS0tLS0tLS0tLS0tLS0tLS0tLS0tLS0tLS0tLS0tLS0tLS0tLf/AABEIAKgBLAMBIgACEQEDEQH/xAAbAAACAgMBAAAAAAAAAAAAAAAFBgMEAAIHAf/EAEIQAAIBAgQDBgQEBQIEBQUAAAECEQADBBIhMQVBUQYTImFxgTKRobFCwdHwBxQjUmIz4RVygvEWJJLS0zSDorLC/8QAGQEAAwEBAQAAAAAAAAAAAAAAAgMEAQAF/8QAKxEAAgICAgAFAwMFAAAAAAAAAAECEQMhEjEEEyIyQVFhcSOR8RSBobHw/9oADAMBAAIRAxEAPwCao3NSVG4ppprXhr2tSa42jKyh3HOJjD2i51Oyjqx29uftXO8Vxa/cYs1156BiAPQDSsbow6tWGuccE7SXbLAOzPa/EGMkDqpOunSujqQQCNQdR6VydnGVuK1rK043ivcteA1uK448ivavpwa+Vzi02WJ5bekzVNkI0II9ayzCOsr0ivDWmmGvIr2vJrjjKysismsOPDWlxwASTAGtbk0k9tuKujGyPgcD1Ebj30rjg9wjja3y4ClQuxJ3HWrGI4raR1RmgsYHTyk8prn3CcYE0nfeinG8auQT8ROntuaXGduip4I8OaY9ivZpa7KcWNwG2xkjbXWBA/frTHNMJT2vDWTWE1xp4KyKyvaw41qzawFw/h+f6Vt/M2sOve3WCgcz16ADc0FbtlbvYmz3SXCqM2Y5c2ZWUr/pCSQDB66UmWR/AxQ+oYbBODljXpz6/mPnVZljQ6GpOOcVg2LqYfFMttyzTbIMZCg1gaeKQPPWK0/4qmIGdNR1iCI0II61kcts14zSsr2taeLNhXorUV7NccWK1etgajc0QKIL95UUuxgASTSXxTtfcJIsgIv9xEsfnoPrRztiT/LGP7ln0n9Yrnj0Mmc2Wb2JvYhoZ2ciTqdB1MbCvLfDrpEhSR5Uf7K4eVyxq0sdNcu3v6V03gbWAAndnykCD7g761NLI70V4/DpxtnFbnDiFkn2j71Jh+PYm1ot1oH4TDADpBGntXTO02CsXQ2W2wP9wIAkbwOcVy/jeGyORvBgmOZ1rYZG2DmwKKtDTwPtnnYW76gEmA67T/kp2HnNOEVxZELEAbkwPU7V2gVRF2TG6ISQBqSYA8zXReB8GSygkAufibz6DyFJnZlM2Jtg8iT8gSK6SlZIxmZKH8X4ct5CpGvI8wfKpOHY43A2ZcsNH7nnVu5QHNNOmcrxNkoxRtwYNV71wKCzEAASSeQox2o/+ob0Fc17ecScFbA0UgOTPxakD2EU1GnvEO1Ts5FmFTYEiSfODt6VQbjV9jBut7EL9qAJdPL51bw65gxnbU6gfKd/ai0EqOw3eB20w4uwynJJdXdnGkiQTluGeog7DlSPwztgDAvLH+S7e6/pNDsR2mxf8sbXfk2mGSDlLAQNJjMBAj3NLC3Imk44uN8mFNo69avK6hkIYESCNjXPe0uBvPeZ2GpHwgbDl6+tFOx/G7aWmt3biplaVzGNG1PyM/OvLnFrN/EFpKqoChjoDrr6e9dkdRs7EouVMVL/AAy4gzEQN/Ssu2iwBz5vyp3xN9UY6KVjXzB3n6UvpgLdxj3J0MkDmPKOlTQySe2h7w1+H9xk7J8JFi3nJlnAJ8hyAo9NC+Aqy2EDCDB+U6VfzVauiUmDV7S3je09tbgtWyJzBS5kqsmDAHxEeootd4diZBGMw+Q6zl2HmIP3rLRqRerCaAY7tHaw9zumu9/GjMlvJB8vEQ0c9qO2boZQymQQCD1B1Fd2cLfHMfYNwHEFroX/AE7CGJPNrhGoGwA335Vf4fx/EvAw+FFpAIhQqbeWUn/8qF9o+Hj+YS6o8n/KPz9RR/D22VAc3hHwgCAPfmahy0nXZbihy2yrjOL8QtSxt6HaGEiOkqZ9xWcC4ucTnZrWRw3iYCAxI5xAJAA5cxV6/bdmPihiAREHTn+tRcNtBVIiPExPmSd/30rcKi30dnjxVot15Ne1qatIj0V7Ws1ulccTstRPUs1C9EYipxLCi7ae2fxDfodwfnXMcbh2tuUcQw3H75V1U1R4nwu1fEXFkjZhoR6H8tqxqzmjzsniluYewVjNb/psNJ08uhGWmvGP8MdeQ1HtSFwLha4XE+G4XldVjUCRBJB8jy5Gnlbqs2cP+YM76QedRTjUqPUwy5QTK2BujK4I+EkgERPt+965322xC5FtyM5uF2A3AggT03p8xt5UYsTqYnlEa7edLmHsYS7eLuVa9tlY7RtCHQ+utdjjcjPEyqH5AXY7gDO637gi2pzKD+JuRH+I3nnT/NRhulZNWpUeZQd7L8Qt2bpNzTMIDf26zqOhga+VP+GxSOJRlYdVIP2rkmateK8BN9pU5cwBI29COu5n2pc3TQccXNM68uVZPUkmTzqvjOKWbaZ2uKF11mdtSBG5HQVyuzwCwmEa1cYlnJkyZ1+EDy8I996G4fs/3Azd6XQTlXNoGbcleRjp5UrzENXhXoZOKcctYts9oHKCRLCCfbkIg/pXPv4h4Q/07w2Eof8A9l//AK+lM/DrWRSPPT0AA/KpcRaW4pR1DKdwdRT47iJnFJtHMsNghfcW7IIhQZeN4GcmP8pgdIo9huwlwwbl1VB2mT9tR7ijvCeF2bWIC2xAyAfU7+e2vlTBjOH2rZmRM7k6Sd5JO9STytOkV48EWlZz7ifYm9Z2a3cPRSZI8hE0svhHVgjDKSYGbT6naut37Oe8yq4JMQVfXQcjrypF7c4XIygtJEj1nmflW48rbpg5sEYxtCtmo9wDB96MrGFO/oedAkE019nOENdAZY6EFc3ypuR6E4I7stY/s1ijmiDb0E7eHTXpyqTC4FbF3D5YI8SE9SVJ196ZGwB7nup8IcT0g6QaH3+CFHQtAytmELEwpG3vSoz2irJjtMusaFdosU6WGyBizeEZQSRO5020nX0ogzVQ4piu7tM3QdJ36gcqrZDRzmmfA4+2psguVTux3oBAlhMAjMA0+HfrUvZ/sqMRbBJhpPPL6akEAe1E37BwfjHLw66zp8X+1K8yKGxwT+BIv3O8dnOhZix6AnX5TXTOAYU28PbUtm0n0B1AHkKD4rsIbVp3ZwXjwgER5TImrnZLEF8OJYsVJWTOw2Gv72oozTegZY3Hsm7QWf6bODsBI8p+/wCle8LuC4LaM4VToSZOk7D10OsbVB2mxcWmRdSQJ8lJAPvrQfhN17YAZSy8oqfMldlWCUqpjbxrC2rLp3d3MTOaFgADbWd5qLAfAD1k/M0JxONVyPBlWRPpz2o2NNKLClbZniJOkjea1mtc1eTVJIbTW9s1CTXqmsOouzUT1awOEa6YXluelG8PwtE5Sep/KtlNI5RsW0w7Nsp/L515j8MbVq5dY/CjMB5gEiaant0q9ucSEwjrzuMqD7t9AfnS/MbGKCETstjG/mgzNLXNJY7tuB5TEe9PbZSSQzW36bMPbY+tc34cIuKRyb7AmuhWri31gjUiVmDIGhhuoP73oXj59djseV41voq4rD+IEuXO5J5Aa0gcYwrZzcggN4vTWAfsfcU4462bTAFyQSQNwDAJgg9Y67V7iE7y0WCHNlS5l3gEeJfMjMPlQYoNN32g/ESjJJIWOE9oLls5bkssxM+Ie/P3+dN1niBFwI+x2P2mh3BOz+Hu2xdfMWBhlzQBzXbU6efKjnGeHM9ki3aYsNRCkkkcp8/zpidPRPx1snmiHDLhMqSdoB6enzmoeE8LuvbDXgbemoO5I8uVew6Yvu9rXdeHqXkZifMGAPI+dHlrgDhf6lIuLhURWV0LsJ8XeZQRy0KkgxvrQ7FWkS0MogsZImQBrlAn1OvlRq5isq+OyXI0kR7b0s8Zu3GUlR42+BeQ5AnyHOpErZ6DerJ81eFqq2rpI1jMN/Xy8qX+M9qVWUswzc2/CPTqfpVx5YR4jjO5vq5+Fly+hmf1otwCzbvs5uuzKWOVYDAKDzBP2pP7N4Y4y3fR2LXJDAnU7aH0kcqzD444Qm3fRukgRprqrD22qSSTboshKoq+hl4/bXDXlazcA1XMSuWZIGxYzoSZ02pZ4kv85ezAnKDlnr1IqnjsQcS47oNlG7NJgeZJPKiXZ/i9mO6HgYaCdmE6Qep6GtxwVis+RtUuiLhXZOVzXWKlhooHwjzJ5+VEey82w6A+IEiPNTB/WiN69Ck9ATSXwjibW7udpMnMee+tMyRVGYZcWdQOGAs5s4kiYDNv0yxVTGXTC5t42nbSoG4/h+7mCNNyDVThLXMWzG0pYRMaTAMfnSYR9SsqySqLo2d6H8TwnfWykxOx8/SruItshhlKnoQQfrUWaqyAl7AYgi0xOrISI2mBA35wBR5rmJYO+W3rEBm8Sx0E67Uq8BtTiLwTMM6BhIIBhmViOqmNx0ovb4zdTwXcPcZxoGWcpjmY0+dRzj6mX4p+lWb9r+Jt/JsXGRzCxodSQJ+9BuzmGa3YE6FtY5xynzir3GbbGwjXLYd2urKkFgMxI2UEmJ5A1rheIW7hgGDEwQQSJiQDymujaWgJ05bNkw+YzAI1Bnp0olguzt1lJtrnA00iR6jeqfCyrEqtwMQTMESJJOo3G9M/DLzYdu8TbZh1Hr1/2oXG+zeTXQNbsq6gNdAUZhoYluZ06ac63OFBmRuaK8W4gcQ/hzBREGYjrtuTVZrTdQR8j9NK5enoxtyXqBOIwTLqNRVMnWmXLJodxDCg7b06OX6ipY/oCya8U148gwa0Sn2JHXglkpa13Yz+lXDc3rFGlVb1yNBU7dsYkb3H/fkKD8X4SmKsgON4ZTzWeY9jVniGIy2rrjkpA9atBICr0H20rkEJWF7Fd26ubuaG0ULEyCsEk85jas4RcWzcuLmlQTA1khhoSI0I8M+ppk7QswtDJoxdI9mDflS1xUKMQroRluoGE6iWEnYcmMe1MT6Zq3a+3+gnj8ly0QyyeXXodd5Bke1QXbgs2Ll0/ECI9ZzgfMVGkMWHJGW4vofjHzBNX+G4Q4nEIuWbdpgxnYvGk9YAJjqRTuXpbFuNNIcMDhVS3bXKAUtqu2xgFvqazEoWEg7Tp1jbXcGa9vX/ABsBr4zP3/Ssa4I6ddQdedElRFJttlU3Z0A1HxAkSB1HM/SlGzxNr14kWyFR8gaDJAVc5YdCSSPKKb3tByOsz8hpWuFs25A7qTm/DpuuU78gqjTXbzrMkU40MwZOMrRWvlSAx2K7jqN59q5/x3jrW7ocXwYzDu0Gy5Sq5tY3IMbimDtxinsYS+toGLt7uF3lVOZ2+gUe9cgtpJy/Sp8UaRXmyW6+A1xTtDcugoihEOhiS2gC/F6eXOgLoRyNeshBqe8SBoSCNDBjTWPpFN77JTSxiGtsHtsyMNipg/Mfai//AItxUQzq/myKfsBNCVcHRh7/AK/v9aju2ypg+3mOUVjin2apyXTCWM4/furklVB3CKFn3oQaky8z7edbBjE7elYopdHOTl2GcD2jIt91cEiCueZOU6EkcyBIB+51qD/hssrWXVxIgAw2nkaGd43U0U7N38t0oyqyujA5gDGVS4OvKV16ifKhyWlaGQkm6Yzf8Ou4he7yFBIJYjQDURpz8v1p6/hnw8WnuBCSmo11nIcpPl4iwgf2ilTA8SFuxmAkkeFQZ1Pwj20ps7A4oWkcu3wWixJIGgI5nn+tTwnuizLjbhY63cBbIK6hZBjkCCraDYfCPmaTO3/ZK2yKbf8ATzHK2UDXmNBoNjMDnTH2autcsZn1ZmdiIErmkw3QjQGKiS8XwmR4z2XCMByj4fcqyn3rVklT/wC+SeMVyW72cvwNr+RuqzZihYKxyA5VIOY5hqqg5SF1Gp1mnjE30iQQNNTyoL2vw2dMgBIIOaNoPWkXD4xLRNvE3sQAFAC2nWGH4SSQY05RynnWRuSt9j21D8Dt2ovL/K3MhIbLmVlMEMPFII22pKTEDIHtEWlJyIX7pZyAMxusPExOZtABMKdSKIcLvh7V51zkBGRc+oJI8yeXmAddKCnD2sjOUVM6IbYNw3CJbKzeFSSfCxKtBHKdKdCNIVknbtBNLNi+5cf6g3a2xgkHKCCIIBGokAxyo5hsZctwr3C1uQGzwTGwhhB3I1M8/WhXZzGSzWhkuZCRnVSBAMKQSNQ2ukA1d7Sp/TdQPiUkR1j8iK5oyLG7DYlToOVU7nEyLmVlGjQujgzJGhK5SI1kHnQPgfE++tC4PiGjDz5/rTRhcUGUToY5/rSGvgd9yK3xBWlubEiPMCTpy/WvL2oDfvWvbtpBLhV23gDTfeh2DxA7w250KhhWI03xeGzbb7j9KFqDr60dvrqPSobmHVjJGpp0J1piZwvaGQsT6VQxV2GjnFE22pcv4ibw6TH6VxyLHFl/olev7NEc2k1Qx4kHyFWS2g9q40GdoWYmzbX4mfrHKPzpYviLNp/7DlmddCG+7eo0oz2gxYzFeaFDvBG8x8x8qC3T/SvKDOW4W6QplvnoPnRr2sLqUWWFvqrEgwCpnTfKwb7E+eldC7G8M7u0rmc7CT78o8q532cwn8xeRDELDN/yxEH1I+9dhwi5VAoJS3R0l6V9egLxO0ovF2OZQNFOwYany6VBawduB4IEGYkfbUbVJxr49/XznkaqnDA6lmI2yzA1P9qwPpNWY74o87KkpHmDtsHIDnKs/EAdTLGZ1OhTnzNUuK4u5Ze2VeDLHQDWFO42jxUWt2wkhVjSAF01mPsKB8XAe8FbZbc89CWIP0FFIGD2KvarjzoFkjMy3HIjdnYqpHSAr/OkzBTcZ2uPuNSev4deWu1Eu2TZr22ipbHzUvH1qLgl5gxfL+GCQs/MAzy6GlKKuyiU29EV61PhIAcS6k7MseIee0xyMxvVBLZc3AoOgDRuYBAPrAarPFWgCCm8gLPv6ekVN2WuhcQpO3dlfr+grQCg2EIOvSolUlWQ/hMj8xTbxzCx4o21pfQKbjdDbYx5gSDXNGtFLEYYrlJ/F9NtPkaxrZIPQDWi3FLGa6ttTOv1P6RXVbHZ/JhRbNu0yLaOabagt4Z0ceINm0JMQNZ5UE5KIUY2cjxgtFwYi3mUCOmQMPrVlhbssLhUaj4OqkZWWZgAqSJ1JJ5UIxRCrbQGdM59WAgewH1o12Ot5rzO0tkQmCM0nYCDz109KHLNRg2zcabkkGEsIpsm2SbapKkmZYgQT0MFtORpo4FhWuJcXMFVsqsSCQVzSy6agkDflS4eIW7zMLejKNQywYB1/cDenjsSi3LDrzzfI5RFSYm5SXJVRZkuONuL2M/ZzCG3bhmRmLl9J22EAxBiB86XcLjmTv0cMMxWFIjU3rniM6yVEDySmPhzi8DGnd3WT2Ef7UufxFuNatWn1IXEJHpkcn8qa4Km19/8smxyfNRkvoWHaRXLO2mDAxCscuXKWYE5cwUglQf7iDAFO1vGYq6B3drID+J/0P6UE7ScGfKzm4zPDbKusgiACdAZ3nzpGOVS2XZIXFoq3+K2LWGtrbyOXVgtsH/SQAszMJnMdYBPPMdRBC8NxZtWe8tMFuZASiPl/wBMkLdc55N0N+CIIM+VCLhVJOUA9zkIkn+ofA5MjQwWMCQNKl4biMlmXg2+8zhYHiuBYAmJjryjzIq1I89y2OHZTCFLTsNXVg12d8zDMo9gB7k0cvoP6bMNNQNgMus6kxzXnS//AAtFy9cxAJLBgGYdWZvi+/zFH+2fDcuHVPwHvFkaHSOvofKhl2HF6ETsJiGFxrf4WWT5ERr9YrouGWRXG8HjHtMHtsVaN/Ln6iulcC42rqrGBm58s3MTQZI7sPDO1Re40ZCiN5nz/wBqA2wbdxLgJhdCOg/SmLEWjcdRGg1mgd0gTziugk07Cm2mqGe1cFxQRQfHYgq5AO1Zgy9tPiAnXaY9KqIxMwM2u55mkd6Q9R47kMfH+J3Vs3IGUqJnlHMdaFdmA1wq7mSq5z6nRR9/lRjEYRHVnYMVykSzHWeg296pdnlNq0bbjK439I8MeUfnVPwTILXBMDqa2JjTpXjfh9aq8axXd2rj/wBqsfkJrDQA2GW6XxE5swvAidAFBEx8vmaqcPDP34A3RGJ6hcsj5BvrVjBvaW3IIAdXjrAXKoIH49QSfOq3BsSM6y3x22TT3UCP/uD5UcPk6ekvyMX8OMFlVrpGrmPZdPvNPd7Gqo3oJwPDhLaL5a+tL38ROIXMPbLrPiGQHoTzqdbY1pfIQxOOF451PhzFZHkcoifNSPerCXcshiYEcteZpf7HXMuAta6kk/Uz66mjDLmAJjUx+X616kFUUjyZu5Nl6/dAG4G311/Op+H4VGJNy0WklQwGwCqdwZjNmHrVK7aLEgCRz9BA99xVXCcXvIjhSMsMyyBsxcjX0ihntaNxnP8A+JdvLjLy9BYI9BbC0tcPsuxlZEbtyAo326c/zMtqWTnrpmcL9PtQ/hlo3gEz5EkCAJJpaGkGINgSGzs3UEVa7P8ABP5gOQzKFMDbn1oXj8OBcZUnKvUzHqYEelE+zvGnw5yhcyHxHkdtwelLycq0Hi48vUQ9onfve5LlhaAWdpJAYkxudQPahncsNRPt0/SiGN4wrXrji2rK7ZvF8Q0AIkHyNSWOIWCPFbZfQz96KNNbBlVugcrXJzBmnrJolc7SY0o1lsTdKMuQqWJGWIiDsI6Vetfy7DwvrGx0+lEbvD1K51XOIkwda1xTOX2FS1w24SAFzSJUnQHSY89OVE+GYS44LLlBTb4kaNQQGXTQgghgfrUhxH9IIjfARlY6bbBwPhOwnyBB6Za4iS5DjKxEODpM6E+cjn1APU11I5aJsDxNXabqRcWYbZtoho0Ya9PbnTKOJtaBFh2UsQSwjcaaAg8vakVbr5wvOe7J6ifsdD7012VqHNFQl6T0fDfqJ8hh7OdpruGLgqLiuwY6wQdmIMazp8q2/iB2ltYnDWlUMri8CVYfhCsCQRIiWAoElDOPkSg8j9MtBHI+huTDD3Lsd+zOP7yyhnWBNWOJWwytSJ2K4vkzW2OxJE8wf95p1a/mE9RQTVOjIPkrOPYxirPZnwh20jYjQGY6AV5b8dmOdti0f4vlBPsyif8AmHSrPaS3kxVw9SG+Y/WaocNvZbqT8JOVvNW8LfQmr4u0meXNVJob/wCGWL7u/d08JtwSOXjTXccp15Eij/8AFHtEmVLafGQZPkYExtyrnWC4hcwtx8kE6ocwJBg9AR09KivYpnZWfxEtJnntI9OVa1bNUqRAi5hoNvt59I6mmrsXxHMGw9zLlALLI11Pi8udKNljNEuDX+7xCsNR4gfQg+Z5xQz3E7G6kjoK4lrRi25KkHQ6x0yk6+1D7Dd5c0+FNz1bp7UNxGOfUD8XOCIHODz9aIYfRQiaefT/AHpLdrjH5LYxp8pfBdxWJzHIvLc/vnWiNGgqNVAECpUSnY8aghGXK5sf76ZgF0galjy6adaqmwr5410An02167maq4PFhoB19f0oit4nQLA5mhao1A20HX49QuoI3I2Bj1oZ2pvBsPcAPxAL/wCrw/nTFdEj3H31oNxvhSXRz+INoSJIOkx8/auugkr0L+G4XZykd3LZkUMS3+ObnzzEewqhxnAWlvXe7BtlWQW8pOhkBtNZ0zHyNNCYNkAh10fP4hzO8sOUgcuVLvGsJcVjcIBzXAcynMsGdDzG45VsJJyQeTE1F6OjcJvkqqtGYBQ3rFR9ruGC/Ye2fxDQ9DyPzilng/HMuLNo6AzHmcxG8nkPpT5fAZOtJapm3aRzzskwGGtoxAKM6MOhUn9aZc4zL/j/AN/zpXGByY902W5LDpPP5RTVhLAOtepBpxTPJyx4zaNcYwGZpEopMRrMEjXTnHWq9y2qqwB0GRfaQPsau4hFcqrKCHuIDlBmJDctY0A96KY7hVgfCCSXBybzEEyDruKCcgoLRyD+IOG1sOBvbyk/5DUe/iNLnCr+XN4whjQnz3I840HqTFdl/iVwyy2GyC2EM5lYgDUQI66z0rhzDKaC/kMMYHCvc8NlfCNTcYQP+kHc/wCR18hUtvu7RyqO9uHcAzqNgW6eXzoW+Odxle4+QbKsAfKQKy3/AC4+LvT6ZRXGlrH4BjLOlu3zhd/nIX61SxeEHxJAWANWDSecZJFW7eKwi7WGY/5H/etbfFrefO1qYEIoYBR57b1mjtA5rLLuOU+nSRynzqxh+JXLfwP7RRWzxS3cHiK2oMwA2vqQCffehPFMh8SMhJOoRWAA8ywEmuejqJjiu8ObRH/uzHX1BG3vXmJuHLDhSR8LKwkeUa6eVDBRbBcGLhGzjK28bjQmPXSKCU0lsKEZTdIm7P2S9w3G1yga+cQPoKa7NVMHYVVyqAB0ohbSvPyT5Oz18OPy40ZNAu0B/qIv+DflR/JS52iuAXVPRG+4FDDsLK/SDuz2DZ8TA2BM+ldQZMiCl7sfwzKM5Gramrvabiq2UzHloB1NHN8pCMceERF7aR/M6f2ifrQrAWczifhXxueiLqx/IdSQOda4rENcYu25MmprhK2UUaC4SzeeU5VB8hDH1arIKo0edOSlJsru2bMx3Jn3Mn9a3wIl1B6g/LWo7LgMCQGAIJUzB8jFFOCcNe7dByMEJMkAmAQdQI1gA1zaXZ0IOT0hl4Z2CV8Mtw3GW6yhtYKjyIiaB8C4UxxFy22j21Pn4pAHtrT4/GgkW1llyatAADH4VBhS2kz4Rl0Gu4DcOw5TE3CZZmXMdhAJAAHl4fvSuT2VvHFNUuipf4XdmSOcT/31oglvKIFX8UxAjkeu4O+9U6ZijqwM023RlTWtqhit0pwgYuFWAwYnyqe41y3vLL1Gv0qTgieD1q6Vpc3sZDop2sWGEzNaHFqGyk+vrUlzDLMxr5aUu4PglvvL1zM6qv4cxCliCx2MzrWKHLSDU1DbGC3dtm4ofOAZ1Rc2wJoVj7YgmAP+XT5qdxRyxwILbADtPMMc31Jn3mtMXbuhMpj1Jbb/AKTrz5cq7yPgY/Frtfsc5v8ADX/mBDgBSHYxAtyS0HzgExPOnmx2oFrDgwXbRVABAkgkZuggGg2IuOGhm0mYRSBMRO2vvWrWVu23VhcEAsCxCgwNtDHQwdNBT34dVsk/qHYIbjV1sQr3DsdSABlnkAOXLXrXQsLdGUQwI3kee22vWq/ZTshabJduJmiGkzDNuNNsg6nVjrtuxYvgtp2z6gyQcpjzE+YBoI54x1WgMmJyd3sSeNdoHsYuzbSGAKls4J+Jhpy5AfOmT/xDdckqgzBssAZvxZifLSKXO2vZy0hN4XG764QUUsDmIgQJE9KduBcNKIC4AdgGYb686GeaLVrsKOOuwXxLhlzGWmXENllTkCwCsxrI32Fce4/w4YdocHvFUqVIGVoIVXUqBIgk+q133GqAJGpHmduelcQ/iHjhcuFRHhbrrymeu6iOUetKxzk5ByiuIpm0eVQkGrlptv3+9KhGhI/f70qqhNG+CwfeB/EqlFz+IwWj8Kjmx/LzqK9aQkZCZJIKkExrprzEVPYxAUMOZ0Hz1/OtsZd1JGkERWUcVhhjlDRM9NY9TsPTeomU61au4tmUKRp6RUDGSfes0YaZdKO9lnIMj+8QDtIVj+Q0oKiyKc+wXZx8VbdlvKgDEaoX8WWNdRvm5UrL7R2F1NMu2SWZiw1LEkRGp1OnL0oglulm/wAUupcdWe0WViGYZmkzBiBVnG8bvi0jI3xc8oPLlUXls9NZoh64kAmloYE4rESuttNCdN5Bgda94Pwq/jLoW87i3u0k688oUbTzOmlP2E4cllRkChV2A0qzw/hb3Jnm+N8e4emKsrqFs2/auecYvXMZdKJbYhTCnUQec8o+unnTdxnE97cZEYeExu0iNWMrtABMnT8mDheABAJ3PxHzpcsaxS+o+GR5oK9fU5VjOzL2dLly2HKlggzMY89ABRHAcAwxW2mJxL222ACaAkyZJ5S2+m9OnHuzyNcNwKzsQAQrqjAAzILAgnlBgfmk4jg7XcVbw9sPkcBiziGRSTnzwSJEHXn4aNO0ZKEYvoN4v+Fhn+niBHLMn6EVZtYF8GFDEsEyo+4y7hIIOoK6g6CSRFOl/iSrp0pA7Vdpw+buoYmbTdCCJjzIIBB5EUmVy0Pg/Kdr+S5xFg90sFUQeXOdQfvW1s0KwOLBAzaHnRa0dNDI8q46cuTskxn+mPX8jVAVdxh8A9ap1Ti9pJk9x5W61pNbKaYLHPh6xbT0q2xqPDJ/TUdBUhFJfY1EDiaH4WwDact8Ny430OURG3wzRHFPlRmPIE/KhHYnFNewtu4wG59wGIHLrTsPbE5noZrdmY1n6H5jT6VHjMPpo5HrFXra+Va461K7CnXsmEvHJBksPl+lBOL48pkVCZBznl8O0jnrr7UZ494T4iqjqR/vSaGW/iIElI5mJA9jAnlRS2qCT2dO7E9prmLtkNlDqYMAgEaQT03Ogpzt2hvuTudPpFcRbjt7Dd33CBAhBY7luoY/28q6pgOOJdsJfD5FYSc0KR1mfvUGSCi9dFEZNosY/h9t7tu44B7qWG2hIj8qq8P4p38sp0kknoskKD5mJoTiOMNcDW7ANwltSDIy+TbfuKr4Xh72VYuVCks2STBO2sakeE6bUrypy6QznBdsIdquNJhrRd2AEbTq3kvmdp5b1xjiOIt3Lj32UsTIhgFBflABMIq5R7DrT7juEPiLma8+YfhBXQaQcobU776UIxvYd3dUsNnMGEYgagTObblzqrHgcFbEyyqTpCCltiC07mP3FWmwLKhuOpAC6HqxPhHvJ+tEjwW7hmK4i29sjkwiToNDsfUVY4qrFLduI8SkzzjRPbxN8qZRhcxfD7KQGRMzZcsHxNtlBgyAYE6Uu49j3smCSWnNqDByjT2+opmuYhTdzNbfwkZWCMZgRpHn1oUvD1e4veB1SSCWMGNAgjl8+tazjezfVbLE207xUldtTEyRHKfpQa9h8tjMw1JkHzOp+goq+BdyoQwygaz68604nhLxteMfCd4gdPSdaxmnh7PNbuYVHgm9JdBusNAU9CVipuzuOuYW/esoY/1EMkxmVoDAAxmEb0awSLfs273ie7mIgE/GVClfefr0oLjezmKw11LmITuzcLuNQdiMwOUmJz7TSZbWxiVNUVb2Hz3SgQZ5BYyw0O59TTzwXBIqwI2iNwB5T+fOlDEWHzFwQrEAHWJUfYxRrhPFQsaRuI5QOfTpFSzTLcdDZhcOEPh9ekRsaE9oOPIiG2s5m0gA+EkdTMcjG9b4rjYIy2gSY3IgT70p8UQhQxBaGkxqeck+lOxZpRg4/sTZ/DQnkU3/AH+4Au4m4jllYhtZ89dZ9xNPvZrtEM3ducr6c9Mx2E9TSRiwrszJqCQR7j9dKu37PdcP1Bm9dDDyAJ/+OZ/yrkuS2FKTg7XR0XEYpXYqTqJDr8LoI0Yf3D5zPyxcUttM7gopHiLMBcYcs8CEX676VzK12kuwpcJce3Btuw8Swdj/AHDyPrNVeL8Yu4iM50HIbFubHqT9OVZ5bCfiI0F+1Pag3TkstCQQSBHlAPT08tTQDh9zK6zqOnLaqwFegEQflTeOqJXkblbHTBQdRtRnCWx0JoDwx8wBFMXD239qnosTN8aIVfWqJNXuJt8I9ao1Tj9pNk9x5WwFeV6BRgHQbA8NessCsrKQNA/ae7lwt48+7b7GqX8PXnC2gBtI36MTWVlPwiMw92kO9QY3E7gfSsrKYic5B2uxXe4gqNTOWSSYqpgOF3WBuWlJyqGidcoMDTqdSBzymvayu7YXSsaeyXA2xdzvbyRZQ6KR8bdW8h09KceL4NSmRVUToAdB06V5WV1fALbuyPh+ayhVsuhMRAkUOuY9r9xlQgKmhnVpJzaaQPi+m1eVlMikDfbL6YcgEk6ndtyf09BpVzsza/8AMDyVifoPzrKygk9M2HY43cOrrldQynkwBHyNL+N7B4G4Se5yEiDkJAjf4dhr0FZWVOOKa/w7wwgLcvAD/JT91rfC9grSOHN66+Xk2Qg+RhZI96ysrbZ1lFP4b2wT/wCYumTOyyNZEEg9aIr2EwpAFzPdAMw50J8woE+lZWV1s62XU7P4e06G3ZRdfwqAAQpjQaDnSp/GC2Bh7L9LuX/1I3/tFZWUNBRe0cst4hTvr5Dei+CvNHwKB/kwFZWUmWi1Oy8jk6Sp8kE/XaorttZhycsiYPLn5bVlZWGiPauxGUT4jlHXUwPqKNdtbmRLFgGQoLb/APQDHKQD+98rKekSzk3EW7ywRpGgn1968tW2cwoJME6dBufQVlZRin2e21AOu/lr7+dS4vKYyqQoEeZ8ydq8rKKtGhrs3dlY/tP+/wCtNODO/rWVlSz7K8b9KJcduPSqte1lUY/ahE/czytwKysogT//2Q==" id="857" name="Google Shape;857;p5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QTEhUUExQWFhQXGBoaGBgYGB8fHRweISAdGh4fHh0eHiggIRwlHBocITEiJiorLi4uHB8zODMsNyotLisBCgoKDg0OGxAQGzQlICQsLDQ0MCwsLCwvLC8tLCwsLCwsLCwsLCwsLCwsLCwsLCwsLCwsLCwsLCwsLCwsLCwsLP/AABEIALgBEgMBEQACEQEDEQH/xAAcAAACAgMBAQAAAAAAAAAAAAAFBgMEAQIHAAj/xABLEAACAQIEBAMEBgcFBAkFAAABAhEDIQAEEjEFBkFREyJhMnGBkQcUobHR8CNCUmKSweEVM1Ryk0NTgtIWFyQ0Y4Oi4vFEc6PCw//EABsBAAEFAQEAAAAAAAAAAAAAAAQAAQIDBQYH/8QAOBEAAQMCAwUHAwUAAgIDAQAAAQACEQMhBBIxBRNBUWEicYGRobHwMsHRFCNS4fEzQhWSJHKCBv/aAAwDAQACEQMRAD8A7hGEkvRhJLOEksaR2w0JLOHSXsJJasgO+EksxhQkvAYaElnDpL2EkvYSSxGEks4SSxGFCS9GEksaBMxfv1wklH9VXbSImTYXO0m2+I5REKQc4GQVhcqIINwZ6D+QHuwsvNNJUi0wLCwHTDwmWQuGDYTyvKvqcPCZZAw6SzhJLUjDReU68yzhEJl4Ux2wgIEJG5krOEZSWnhACBbCiNE8rYrhFMvacJJahPX7f6YUk6pgANFJhJ17ClJawe/3YjdPZfPKc/ZjwwrNVZ1mG8Yj3SNN/ngbJJiURYXhD8vzTnWf/vVXYm9QxgnE06bWgAKigS4klQ1ebM6J/wC01f8AUOKAxqvIXhzVnon6xVj/AO42GLGJAE6KM82Z0Ej6xWtv52th90xK6scN5nzj1UX6xV3P+0btiD6bQ0lSZd0KfOc0Z0ExXqgf52xFjBF1J4jgtRzdnRANept+2cS3bVCei2XnDOSf09T+M4bdhPPRMPLHO9cOi1C9Qyd3ttIsVn7cI4j9M1z4mycUs5jRUOZ+Yc3TqeSvVUQLBz1JwJgXmq0udxJVlZgbAAQM8552P+81f4zg7dhDypU5xz/+IqfxnCyN5p7clhed88LfWKv8Zw+7CbwRLJ8355tMV6hOlyRr7EQdsVOEceSm0A8FEOd+IQ0VqtrEhtvsxMM6pR0Vg8858b1qg95/piMcnJy0DULCc+56/wCnffuPww8dVGByRXgHOmceqFqVqkFTEad/Ww6Ypr1tyzPcqTaQeYVDmjnfP0cwUp5moFgG4TrPocTwdXfML7681CtTDCAhh+kfiX+Jb+FP+XBWXqqoUyfSRxP/AH5P/An4YaOqfL0WR9KXERY1r+qJ+GHynmmspqX0o8RsfEBF/wDZr6YiQRxUw0HgrC/SpnwN1P8A5a4btfyT5W8lcT6Uc9+5/APxxDM/+Slu28llfpUzt5FP+D/3YfM/+Sbdt5Lb/rXzkjy0gCRJ0Hb+LCzv5qFQNa2USzn0p1FA0GlUbrCOPjcDCFR5CZgpvuFVb6XcwP8AZU+nRvxw4fU5qZptWf8Arirf7in/AOvD5qiW7avL9M1X/D0/4m/DD5npt01ZrfTPVUKfq1O/77D/APXCa95SNNoUY+nB/wDCp/qH/lxLt9E2Rik/67z/AIVf9T/24Uv6JZGro1blTKGmy/VaElSNXhLuRvti2wvCokm0pR4lyRTIyuXoi7SalXwo0qouT6sSBE+uM5tGo+tvHOsZMcvW/krG9jTgk7mf6O69Oq4pS9JKessVKg7yoF5YQLeuDi0DRJlQnULoXAORKSZVUqU0aso9oixJAJnfYyPhiORpElOahDuygn0ncmUihzCBaNOlR8wpqo1GbahabwJ9+E8HUBGYJ1HK5tQ3Ol4Gh6FJXIPLz1aqVqbAqjqrEiNJYGPftiqoTCqbAK7LQ5Voam8ahSqDyhNShoUe/wDeJxcxsG4Q73E6FW8xyzk2g/VqNpiKS9fhiwgRooDMTqqg5d4erQcvQBPTw16DvGIksGoUstTgo8zyllnhqNKklRTYqNIA6zG5I74Dx1A16BZTjMY91OlULHy42Qbj/K+SSlUObqU6dSoCtOozEBTFoWYYj2tvuxDZuENKkWv1lSxFcuII0VrhnLHDqmXQ0qWVreVQagQEEgAFrGRO8T1xpZWjVDZncET4lyRk6i+WhSpsBYqgW/rEThi1vJPmdzXD+aeXWytV1ZXgBWDR5YP7wt7QI+WIQIV4cU1fQvwEVPGq1qGukRoU1AN/Kx0g9wRf0wg0EwQovcRcFMX0kpRyyZelSo01esxSyC1Me01tyCwse5wxpiU4rEDVHhyflmq+agrUwpsRZWlTa87H7MVUsKKdRzpkO4cknV3PaByXv+hXDwTOXQXtdh2HfvgnIzkqd4/moX5Qysq2Wowwb2pMRBn2jfptjO2lh3VKGWkJJIV9CsQ6XGyr0uQcrVao2apankAHURCwIjSe5OH2VRdToZaggglNia0vkaQgVf6MVOdWKEZKPNFS5IUjvrktHpjQDRMqvO7LlRzKfR7l/GcPQTwF/u/MdRPvDTAEi++GyCUt4coCF0fo24fUzmaRlqKESkVQM0AOG84JkkkqRF40nviqoSHRMACfmvRTa45ZI1S/y79H1I5SvmK1QtTBY0Chv4YMlmEe0QPZi1/hEEvFhe3mraZa18O0RTJ/RzRq0JDKpNTSKgcuhQWJgRJ1T1GIik8UpJv7CU+9a6pAFuSj4FyItWpWFViq0zC6bB7kSCZsVAPoThUKUiHFQrVgD2UZX6NskdbF6wA/eHYdNO84I3LQqd+5A+OfRowQ1KAc+ZQlI3Yg2JYiAI3i+2+KalPK0kKNao5zIAus8tfRsKviHMGrSZWACiLrEzcHqSPhhqDA9pnmqqD30xBCNr9FOUJK+PVJAEiVkTsSNPofli00RwKKbXPEKq/0b5bW9GnVq+Iiqw1abraYgfD4jCFISnNZc+555bOXz/1XLa6rOqsqkDUWMkgREiBPzwnNDVOm4v8An5StXcvpR5BBINtiDBEdxF8RAyyQrWNzvDHc0Z4Tyd4v1YmsoWvVNKwkobkEjrsbWxNrphKrQ3ZcP4rpQ+hpP8T/APiH/Ph931Qu/wCi6scSOigo11ReAfQz/IYiQYjintKkG18OBaCmVbPZcsjCnpVypAYiRJ7gbjCDQHTCeTzVXMcCpVKH1eprenADBnYlgOjMbkYcmZlNYaLPCuAZbLAihRSmCQxA6kCAfkcMGNCcuKWM99JnD1zAy5qMSG81RBNNWF4LSCbgXUEX33iQCaU606i1EDKwZGAIZTYg3BBHQ9xhJKLNZQMpC+UnY9R8cMRJlOCdOC2yFEpTVTdup9cIJiuEc/8ACs3n83Vra1VKdR6VNHJGlUYoWAIgaiuqRMgj0GK3VQ0q5lIuGqh+j+jmchxDLKtTXSruUZUYlG8tyRtqFj1MLhNqZuCZzMvFd8oMxClkCnoJmNx27ffiWkGFBwEkStMzlVzFFqdZPJUQq6E9CIIkQdsOO0LpjY2XsrlaWWpEKBTpIJMmwAG5JOwA+zDgAJEzquXZj6WWNZ2p5MVKK2DEkMV7+yQAbGI+eGzBPkK6Dyxx+lnqHi0WK3hlsSp3g7j44QTFGtA7DDwEy2w6SgNG86j/AFxSKcGZU8w5KDiedFGmXMEyoAPdiFH2nFrjCiBKVV4+PEDfXZltOiaUT+zGmZ+31xUavahW7sRKZaCpmKfiRpZlZCRvYld+wMwD3OJwHXVdwqfCuVqeXyj5Wm7sjgiahBiVCmIAtaY7k4dgyCEzzmMopw7h1OjSSlTQKqgAADsIk9z6nfEhZNxlBOd+NrkMoz00U1XOiimmzVDtIFyAASR1iMK5MBJcebjfHKLfWGNcqDJDINEdjSW6ge4RvhEMJgOupZXcl2HkLmtOJZbxlGllYpUXswANj+yQQRiMGbqOmiYQsmSBaQO8f1/DCAvKS0o5NFYsqKGb2mAud4k9Yk+6Th4GqZQcP4YtJnYAamMBt207gEm5vP2YQCdefg1A5gZk0wa6oaYe8hSZIiY+MTv3wxaCZKeTEIPxzkvL5iotRkTV4od7e2oABU+/SMVmmYMHVWCoQq3Ln0f5bLFahQeMtR3BVm0idYQaSYOlHiSN5OHaw5YJTurEkxxTP44Foa3ocPnAsm3ZN5HmhS855AkgZzLkgSQKi2Hzw5qNGqgGk6LX/ptw/f65l/8AUH44Y1GhRW45yyB/+rof6gwxrM5pL3/THIf4ugP/ADF/HCFZh4pC6yOcMh/jMv8A6i/jhb5nNSyFDeYeZcvWy708tmaNSq2gaEqKWZC6ioAAZk0yww+8adE4YeISBmuK5Zgr1OHVAC7IoOXQkERcqLhbjA8uzaomOzomj6NuM06KZmjWdKCJmG8FXYKNDAN5dRFpJ9xJxdvmNAzGFTunu+kSnJeYcodszQ/1U/HC/UUv5BNuKv8AE+Stf2hS0hvFp6Ts2sQfjMYb9VRmM4nvUd2/kVw3nOrQpZ2o3hJXYFtNQ1GjTUm1pBgOw23xAQ7Q2RLbai/VXfo8ymXqVxpCZenRZapGorqa4G539qR2wwtd7kxMyGtXYhxWh/vqX8a/ji7f0/5DzVG6qfxPkvDitDpWpfxr+OFvqf8AIeaW6f8AxPkhnNNSnXydeklanqamY8wM9YgHrEfHCNamR9Q80hTeDcHyXMRxTNqjxlDCuqgeKPMGnzCFgARt69b4GLRMyihMaJi+jKk1PM5s1CERkolUkQG82uSDBO23c4vY9oHaKoqNOoXRxXX9pfmMWCozmPNVZTyWwqA7EfPCzt5poK9Iw8tTIPzbly+WaIITzspMBgtyCft+GIvIiymzW65EtLJx9XOWowCakeaNURG21onVGBy4xKLAC7Fyzl2SgNUeYlwAZADXgfOfjgmmIF0I8gmyK4moL2EklL6ReGpWpUC4eKdUmUkFQadRJkbXZfjGIPMBWU4m65zS4fl5SKlX9D7BWvJqSdWo94JAnpGBnGDoi4kXTf8ARUtNamdWmwvVLtTH6rG56CIDKLGDbqDgimSdULUAGi6HiaqCzh0l7CSXsNKS9hSksHDEpKDwT3+/8cVw5W5xy9vwvmCly1VqVszSoV0enR2diVFRbGIiQQNx3EYm6o0QYRGHwdWuDlPEDxPcm3L/AEQucvlqjZlRVrNTBphZADXIVpu4WTtFj78O6qQ2Ynl4oV9LK/I7gTPhyVnN/QvVSjqStqq+IBoAt4ZYLOq0OFOo2ItA74jvnhuZw4acZSDGEx116eSCn6NK757M5WjUBSigYVGHtEqGVOnmJMEiw39MWCrLZgT0TbqQXAENmJI4qyfo7zGWoq2YCHU5WEaSOg6CxgmenWMVivTc4NNpmJ6JjSd/1urPLXARlfrjvVpy1ILRUPDF7OFNolrARP24dxa4EBWw9sSEMq8yOCzGsCkQEV11CdtMHUWmA09rAYGNOQArs8CZRbPcMrEUg662amlTaSDUAaD6gmMZONqltTLOiOw30Sq+Z4OaRisgp/5wB/8APwxZgcBi8a6KIMDUmwChiNoUMO0F7tdALk/PJU/rFJLggxOwAHvBI7emOko//wAwQIxNcDoPyfwsmptnNelSnqf6/KG8ezXiqrUWKVFtCdVmRPfCxOzWYMhlIEs5kzfimpYp9cZqh7XS1lplHSlT0EhnJ1P4gBEx1J2bew2nB2zcA2qHOxDRlNhNvFVYjFvowKDiDxj2RzKZJKq6ly6uP/DAY/EDUR8hhq+wcC8/t1Szxkev5T09t49g7Qzeh9PwovqNFmhKaMOvlGpT6rG3r33i089tTY2JwLN6H5mc+XetXA7aGJdkdLXcp17vwiFLlZyNYy0AKXkrHlESRMTuNsYrXVzpPNaTsQNC71QCvxkU6oLVSKiSqqEJBHviDI67iemN7ISNP6WPnAsi2XoU61OiGKGoxI0PNnMteJAmmo+XpgSrh6lR8tfAReHrmk0wLolleTnqq7JRSE3m02ny9CdvnjPFPEDNM2RZxYt2tVjhXBaqVWp0lZKp8sBmW89SCLdcUirUNUU+M8QEqxY5mdxssca5Sr0ao8YUxrNnFSxO5sfPYXmMaowOLcCRcDU8AgxjKAhs34DiVBnuL5WhUYUDSanTptrJgsX1KqgF++oyRYaTtgxtEAw0Kk1nOEuPr9kGqNUNYKteoaRSQguNP+b9mMPBHZLb/OCqEazZdC5f4/klBp1aKNBkVdIYnV5jJjYEkCDEADpjWpbHrGlmDbybGAVn18fTFSCeAuNOXDuTPV4hwxEFRmoKpMDbf1G4wLVw7qP/ACMjwV+GJxJy0TmOtilPjXP2SU6cpRWtb2yWVfgIk/ZgZ72ttC2cFsk12Z6j4B0AufeyTON811a4VWFNUFRWIp6wYHvdgwBhrQQVHuxIOaWyT6KNfZj2PApA+JH4Cr5uuadZwzUlpnSwcKQxHS+xMdb+7A7gCJQjcxMI1leZMvTXM+CjpmmAFOqjnS2lgSWgyNUAEw0wDtAE2VWgQUW7ZFeo0OaRfgZBHog/Hec88qqadasl5LLW1iOgPlGnfr2xbmB0QjsFVpH91pC7DyFTavw/LVq1Sq9WpT1M3iuJJJ6BgNuwxMIIi57yjx4cALPV/wBV/wATh4CZV+GUvFo06mushdQxXxJiekkX9+GLQk0mFY+on/fVfmv81w2UKUlJHP8AxrNZSmz5fMlgAsalptcmCBCjphFoDZTBxcYAXPx9K/Ev26f+kMUyeaaXcvdZfkvN06DBkZDUqpDU0ckAyW1QdaqBv5TMC+D90x05teCjSr1qbiGEgHWDC6VydwuomWyy1cyr08vqKshYalC+GoZWUQFBax9MBVHNb2SfncrgC4gwmrIu8Qzq0mVi0J+rbecPlJaAEjF5Udet4T63IClJJmw079Our7MWMpuJhouT8CoDyxpzmwHw+w1XPeYubquY1LQoFwvQAsZ/egWBuJG3qLY06+xcjQ7OM19bCDy4nhKowm08zjmacvCNfFc6zPEa+tRUp1EqK+pm0x5QpRbT2IFjHlwJS2TXqEj1mR6I9+0KQaCok4eBVNdlTSRZh1PoN9fpY94GK24HEOqbjKQfSOc8kxxFEN3kpi4PzLmqasikVBFi6BygHskTsF6AyBG2N9+w8E+m0VWgOgAm1479fdZZx9cPJpkxOiWeN8dzQZWd1qMYAqeGpYnoIIIB/wAo364lUp/pKbWT2dLWHpzSpObWcXRfr84KPKZ41ipzD1KqdfNLDtBaRY3j4SNwSxgcyWAeX4UXmDeVayHAVr5gUaOgliQrtqWdKliTBJEhSYvG0nfDPDGU95Ub5a+6jmc52Vp+eSJ5TgyZbOLRzJXR5dRuVhgGBlhqFrX2xU5xqYfPQmfX3+6g/M10GOHdE35cJQvmbwkq1PCZSgbysu1uoPXvIxbQfUbhwatjefO3orqgYa37WlvYT6youCcTqsxerUg0zpD1iZU9VmC7ED9WGjsMU4arSeDaQbQND4aR5KVem4aa80X4pxjMVhDV2rKw/baI7AMAPs9+DWUabWxTpgeA/tCFxJ7bvdVq2S1stQsVIF1KgtP7pBiPfHuOOcqbDr54YRlPE6jvA+y1W7Uo5Zdr0081TzOXrFyadQ0i2ibyZXZgwI0npNrEjBQ2C0NjN6fYFV/+VJNh6/ldC5P5rq5fy5sirRZgNY0xTb1KEi8yQb9toxGpsenu4pul4vBtPcNfdRGPcXy4Q3pddJpunmzBVQNJ83opN/jjnRSz1c5b2tPIrVqEMZkm2vmFwfmznlsxmm0BGWY1FVa3QIWBCqv7S3JkzBAHWYdrWgUjpy0nmTGvcdBZY7mGTU4+3QKrmMgrIKxNMxA0BBK3gSFVRBA9oSBYGDAwVTw1GlUIayCeOvl+PHRUOr1Htgu08FZShVFIP4Lii362hvDN439ncfPBANE1ItmHdKocKgbcmFPmuH1KVBczq8rbKAN7biNvN1wOMa11c0DPHjGnd+VZToZqZeP+sAz1QGtzCKwalWCKWELUUBIPQOFAUqf2o1LvJEjA9fENEsN2mxBM+U3nx/KKo0chD22I4i3sqvC+FV6aipWpVFoFjTWpAjUJEfCCPhjl8RSDXELrNk4uXCmeVkXztRagpqFlhCghQC4sEB6SNp3NpJgYELtAFvCi2nmeTY3jUDideevS8aqzzjygck1IPWFTWHCysRoIkCSbS1p3g4tqsLI4rJ2fUpYtznBuU25HWeMe8rbivA2y1CnUbQQ4ssQZ9SLdyLHbFlTK2mOvl7qrZ2IdicQ8ho7DnAGb2JHURbp3JfGcvB2MiD27HAgEXC3XVg7svFjwX0hyulM5DKigCtLRTZQGJ0izQSTJAIg3+eDmkloIXDV6WSo5nIn3RkICQ25EiQe/QjY/HtiQfZVlsG6q1zUDjRoKEAEGQQQZn3EW+WGIcNNEss6K8e/bCc6BbVIBKOaq5SrkKlSlRpMDTZkSqg8zmTDA3LM+83JPfA1QmLCDbxvdWMYA6+nHwU+W5YyxRT9UoDyiwFhbbDbiLH3P5Vwruix+eSXOJ5nNGt4KhPFZYYJUa4iY80KCQTMjtgyjUdSeylV7RjXSRe9k36RtTDOrtdAB9bWUPBsxU0nXU1O1QAUrkAKZnUP3oE7Yeu6jUyltLtCbjVQw9Kpdz3wOErfl6pmMrUzVbNEZrMBQF8PcBdkEKBsRJjpiFVjaQz9QP7KHpYkVpYJsb2tPRDfpC+krLvSFDLl28ylqkQIG4E3P2C2CsLiP09TPEquvQ3zMp0XLjx2rWqhWOkAHSosoB9IgsREk3MXPbawmM3lSBqePP5y0QtbDhrIIsmDxk8NSmrxLBgdMbHUykKDBgeUzE7npqNNXN2oI+W/v2QLmsiys5nglcZYZkqvhGLhhMFioJG8EjFYxdM1dyPqT7ghufgsca4clLK5bMI0NU3IOxAvBnvHuwJSxFR+IfSeLCfe3DkiGsG5z6HNEdL39PVBuC811Erq5YmohOmqZLaTKupO7QhZhJkFAAemBq7mPBpjTpz6cuRRLGlpD+PzVQ8y55Hz2Yel/ds8gxGowAXgba2l/+K98WYKoWsE9fC6au2TCM8lMz5ygEco0sQwXUbIxICncsoK/8WC8Y9u4dIn/AH7aoWm0h4U3O2pcwGYuTVpU6gFRQrIGEBGUbFdMf1xDBOApZRwJFuPXxT1mnPJQXgLp9cy7VmC0lqozFtgFOq/y264q2iC/DvbMSCPOyuw8B4Kp838wNms8+ZZCqMVCKSDCABRMbExqPvjpjIwFVtCGcvUIys0vBKNUM6DRCaVsbMFAYAySpMXvBk3EEAwSMdSGdrMD4cO/5Y66hYruRR6pwErkBm/GMkA6NI2NTwx5pn129MBjHE4ncxbn4SrDhxus6rLxaiMi1NgfG1WMbg6us7AlbYhUw1X9WKoPZt6CIU6D2tpva4SSIHQzqkKtxZkraqZgxBm4IO6sNip7YqxWJBqZBwRVGlDLo9xvnLM1MiMvTqBaIPnT9fTbyaplqc7dYs20sFiKJaf1DdePI8z0PP0V1N9hTOnyFR5c5VqV8vWzrsKVGkjGmTvVqCwRB2mxbvYdYpp13OqsPMgKbmjKR0V+lWgX3x1c81ilt7Jn4rxyseE0ENEJSZhTFTVdvDJYFVibmZJO6nvbIp0mDGufmvrHf/qMJJpBsJTz3E6r0VoBmKzISbSY/AelsEYgUmTVgA81CiHHszbkged4MypSdWDu4Y1KY3pkMQt5hgyQbbXBxz29DqhJWnlsifDePuMpWylSWVgjUid0ZWUn3yixe40gC1sPjaQNMv4290Rs5zv1LQOvsUW5OFOpVqGqupKeXrVT5mUgoupSCpBmQPnjHYwF1102MxTxSAYYJIHA666ojzPVFfKUc29Ws9QsKQFUIquNOp2pKoHlV/KWvJ3M4eoMzQ4lUYJ4pVnUWtAGtpJF4AJPRLZ4xU0qhqMyJZVJkL1gAzGIZnGxKPDaVMlzBBOscUEzmZLVRaLfn3YsDRklZ1eu92JDTa3mu5fQtzIv1c5SqwVqZJpzYFTqYj4EE+4+mJ0XSCEHtWhlLavOx7x/XsnLg3MFGoG8KWHiso7GfMSGMAiJaN4wVucoEHX5/aynvc8mRoBf0/pT5zmLLoTqYawrEDvFon3mPn2wsrtBxUt2QAVpwzi31lv7sqgTVqJ7yBEXuJvigB+btNiCpVWMZAa7NPJXWytGo5FmZSrsNxckrINtwT8sTcM1iqAAFdFQd8OnXHuGcIFOv461qlKoUhmZ1qeSPNU0kk6yCAF6X32wRXxzD2nNPZ7M5THOT88FEMdlyzY3iUeyeXp0jqGkB1YOyko7IQIqXJnV5bAAgtiini6NV3ZInuTnfbvK+SB1mEvcx5lmrvl6eWdKfhBabtAJd2RCe0tTFS+8ajFsL9RSq0yWkG+v2TMY+cpXqvMGTVXD0HAogKScuYWfKItJBOAXAkhHCIXOuM00bM66PsESpAgGe0+7bG7sZpLjPBZ2OIAssUa5BAYwsiTEwO8dbdMdGHuFlmFgK6JnMpmPq9TJGvT0UqjU0JpsGqeHTGZ0tDEIq6/avNvjksqsFUV8tyJ10klvir3NOTJKSuX+DPnWbQypoiSwnfaANzY29L9MV7Vx7mfttsr8Hhg65XuYeUMzQTxHqU6ioQZAIYDuNQAtvE4xKOJIdZHvowEvUK2tgzRtFtvKNI+wDHUYVweA6NVmVQRIRzhVfwaiVQqtoYHSwlT7x+YMYNfSD2Fuk8kJnIMq3xviRzDq7KFCItNVBJhVmJZiWYySSScNRoCk2AZkyk55cUOyGUp1qzCtW8GhTSXaLkkkACxjYmYO22MLbFZ2cMGkLRwVMFpJRPjnBMmUY5fMsawQVFRhIYRqEDQsSNot6YxGVHcVoOpDgguVJgdJAPzvjtsO4uptM6gLBqgBxT7mcpTNN6I8UUhkBnKaGqSFqEAmbDVdvQCCYvYEOdmDzE58pMaj7e/VTtGXhErn9YE2k4OIJtKg2AhGe/YAG8yFGqSIiYmLbbdcYeNIZWgcloUZLZR7I8oZs0wxpESJAYG/2HEG4+nTGUiVP9O510SrEomiqGRgoBRfKsgGPLEfrdIHbtgfD1XPrhjW2LgfL+lbUaAwucbgQq9K4x2S591ky80cZo5jJ5ekgC1UclkXXpRQgQBdXlNlXY7+8nGXh8LUp13E3B42veUS6qCwIDy9w1K1RlqNpUC8WJ+JsBeT7hgDbLi0Nb3/AGRuAYHkoiOTAklcxqAHlUgRF/1hfYnpGOd3xWoaASfnKc1Q6htIlSSNyARM7emCXVXOpZeClgmhuIae/wBipchn6lEuaZA1qUaVVpU7jzA2PpgQOI0W5UoNqRm4GR0Kt8ycZbN6GalTpugCTT1gaQIVQhYqo6+UDEjUzahVU8EaYORx6zGvOeqD08nU9ohgveDHz2j1w500VdMgvgvE96KcC4SMxWakdALUWCM5gKwKsDPQ2I9xIxdhAxxc15i34VG1Q+mWvYJ7vFNXKtJauVrZYUgtemJm394pOmTsbgjtftiphyVI5oGq5zxLjMJi4Dn81RyTjNgUqgbUrMFAYkhIYKNyoiRE98aUG88Fntbmu0zK35X5lSlVLPQYKaNRi0ez5te5MQQe/QYHZTqsBLxbx5koyu5lRzW09fDkB7hNuRzS1KdN6VKapNNXCwoUEFtJmJAESBe64cPbUEtMoZ7HUzDkrDjqUc5nk0PFU050sZAhNQHUWLR2wTUpf/GaQdJ90i+TfolBees+o0jMMALAELIAtF1nFEqvKETq8Zp62rZenVV/F1l5GlAQTo0xBHtbnoYwdWwzKuGLXcbcZJniekKG+qZ23kAdIjh7rGf5jr0qtA1momnV1VHdZc0zAWGC+yLAgCet8BYWjQpVGwIjTifmvmq3b6pTfnM5tBpHSUV4Q+tKtR21Kzg02abqoJBUNePMYPcnFOKbTzuLBAmbCEZhRUFMB2sILn+N1ZBDDwBOqXUlotJBXUDPSb4AA4c0cDaUH44ikUKmoF3WoWH7MMAAR3i+3zx1OxKTQ1zuNlkbRLwQ12mvn/kIJUiQGEr1AMW9DBj3wcbDkC1NmY58DjMgUGR6waf05KeamKWopoAYgLI2IO5MDGezB3DXO+npwmbGfNXOdyVDlfLJVosoq1Kb6tTmmxUwveNyenxxj7Ycd8DwI/1aWDAydZRPimVV9beNVKVyQqOWhQfL7LbQNhvjJYbwAjHARJSRmuHtQfSy6RqOm8gqSdJB62+Pe+Os2eQaDfGVj4kQ8hbo0Y0hZCG68zeu+xwxPXuSARflbiKJUemyqQ6hpYTMdPfOxkbnHObYE1ARy+5WrgXQ0g80wVeMgozlU1AaRAE6AIAEM14H22G+MaDmR+aAkgZkvLRp1EmAdh0E9bdcdlgS4UGiNFg4mDUJ5pj/AOmNa/6PL3o+B/d/7P8AZ32/DD/pWczrOvHnoq85S8XwVm4qAaiuW4dT00GECq4LEE7hKlRTbf2UH345rH1HNxDraj7LdwmFa/DbzNodLe2t+abjxjOKjxlJ0sqp+mu4IYkiLW0j54xS1puSrxm5INx1fEDvUqFKiKkUxDBiTdWad1sRE2mRjV2MAcQ0zp+IQWOkUz1/1LknHYlYqjdonFRspAKfI0FYHxwwpuIVtrjzTf067YwNr1A5oANwdO9aeBZBJIsVfp5vJa/HpKZQKuknsAA8A9Y736jvz7g6Y4LUBYRPFWf7HqvQ8VE8Oh4DVGYyQxgOAIHlkXE2nVfbBe7LaLjOoVWHqg4umI0MeaVnXAAXWPbCscHUeMhcSoNwdj1g+lp+GJs1lZ+OeW04BibeHFPK8wZUDUalGJj29Q91h26bYs3lTNosfLRiZQYcKR88KVOUSrJTSRby6wAdtMx8DbEBUFOpn4f0tRzt9s4tJuIvx1t6Jo4NlvArOsQysdR6m+574liiDUD26EAjxCyaRmnHePJDc9TqB3mozgO2nUxiASL/AOXHQ0ajKlNrpg8fkcdFm1AWEwJ4gD148FirnXc5mkHJBAK6jKi0TBWTAJIG9sVOzmG5TIBmdAJt4oplNop74PAkiBxJiT4Jj4ZwvO1sxTcvSOXJ164khkUAMNoY2v2JGBGxSApi+vrdU1ajapLtNEZy3Bqf1hsx5vEIKnaD6+16YkXuDcnBVzKvHK0v9xP/AJWK4Ulzj+z0yZAzCNKVKjI7EBWQHQoKiQTf78WjEVd2xrrEcjx7+KQY2XOCp5rIpXWo/ilaRqginElpUagCT5VBgAR19MW4bC1cRUIAgDidO75zVOIr06DGkmSZsNbcT04KSpxMIVDKKdNbQrMxiNI3jZVUesHBFfYboJDwT5JUtqizQ1K2fQeMKrCV2VhB1H90d/u69BjJpYGu47uI+eqNdiKY7UqxltLsdTqgkmXn5QgZp9wIHX17DD/sUWU4kgcP7geqxqx3j3PFpU2Y4WlRSaVSnU0zq0F7D1R1V4/eUEYRqU3nKRlPXj4glQAey+oQscMY+0wUjaLk+8TE+k/LCOGe4STBGnz3UhXaNLhFMrRVEbSoGxOok6p6MYgXFoHzjHP7Zoup5S4ySeAiPU6rSwVVryQ0RHMzKiyM1QzStMKrMAD7MdSYuSYAHUkDeBjIo0nVKgY0SSjnPDWl7jAUtXNLVpGi0lgQKcKRa1wevlBG0kkdicbOzsDiadYGoMreMoPFYmk6nDbnotq/AyokrWX1amY+cDHQndE2ePMLGDqnFqqVMmsSis6k7VPL8fLcXtbtNsIUSWRz8u8Ke8Adfh8urRzVAVEmktLSDJGxkEQT7W5Bn7BvjnsXs/FBuZ78xWrRxFEnsiAiHBsummo1VzpuA71JUA/ssTHXGNuqrnBrW37kYHMaJJQ3h3GaNGo9MhalNZKVAo/SBlIClSoMiZtEFTPbBNRmKaQCTPASfsmY6jlNghmbWGJ0kKSdPumw+WOra17Wtz6wPNYZLS45eaxk8q9Z9FNSzHoPvk2HxxXUrU6TczzAU2U3PMNCaOLZejlVpVnYtXUAFFA0kkecCPN7RYzIm9hjEOKZXrZQ2ZkadI7yjxRNKnrHj1VOtxAB1dqiKVFlOrXtawEH3yI6YxXUyJbHFHh41JROnmsqMo+sP9bOrTdgultI1baWgSCLwTjY2OwOqANPU9wWfji/KZFrR4pWFTUYBk9/x/G2OqzgmBdZMZRJRJ+AvonRWPqtNo+cG3ritz6WheJ7woh1SbNsps1mFr09MeHpJ0DcW9i4G5sI9D0OOWxGzcQwl/1DWQt2ni6LhlmClcBqj6HhVBkmTtPcmwwA1pJ7NyrnO/kbJ64ZzNXGWqZXUPBdWUA3KA2hTO3pcXtGOlpbIpPw4DpDiLnv6dNFlnaT6GJ3jACAdP79Uq8QyJpwZDKbSP5jGFjdk1sK3NOZvMcO8LrsBtzD452SMruR49x4+hVTLVdDhoBjvcfLr2xntN0TjKRfTMai/emDJ8QHsjLJ4ZYPISfNtqkt/Lp8C5b1usUPESBZeqZ6r9bpVgjB1CgWImVgNt7PmAMdBhxSqOcABrp1jVaVCrQZhSXnjccbmB8/CP8ALucerUc1CdceyRcDU0fDtPTF+PYRkERAAiI0WHh3A5jzM/PJFOTuKUPr2Yy40V3qhtMpCI6ay6vqubwNSgzgqm45A0FC1frzHuVYZ3LA5YVVpUqtStU8UszEop1MNBBH6PZYtFsG53AuaHaxI5qhlQvYHxxMfkBSZ7O1cxmQmWA+quSmg2SFNzBAILbkDArqRL7n1mPnBEQ0NB+FNfBOJo9BXmFAIJII9ix6dIPyxE9VXF4Cu/2iOhYjpfEJUoXOOS+H1s1nNPEvMFFQhWa7OTJECwXc2jYYsNK2ZW/qjk3Yi3QcefP7IPzvxAZXMtl8qTTTxIlW8wEK5UN7QDO5kzcKBjUpPblpsPXzk6+Xqs8U+09/yFXqUQEWp4vilo1BgZUkEkGdxaAQTP7tp16ZM5csC/KPnT3QbwOasZzgtdKAzDUlCMFhtSkgN7J0gyJ6TiAxNN1TdA9ofCn3Lg3MdFFx7J0Uy1CojAs+rUAVsRFoFx7XXtjPoVK+/cx47Innzt5hFNDTRzH6s3pf+knU89oqkgBmX2dW0+o62m1v5GL8Sd4WtNx881c2mC26N8NztbMQlSpT0kwGdECr7/IYHuFsEUm9gkgnumfKbqmoQCALLXM5Q0n8zFXWD5SGFxbeVIIINpBBGLKlOnWZBmPnA6KDXuYbaqWqtUaUqK1NCZ0+GUDfvHyLqIn3CbYow1CjSl1OCfP7KypUe6zkQ47k6uWCqKzAOgeEdtMG99r7/LD4bEtxWYxpGo5z1KgGZaTKo0dPpHhxSdUzb6h+kYXv5jMddjgOu8ZgPkItgsjtHiiEaUprMe3VXU3wUt4aj0hj6406b3VT2jHT+/nchHsDRZEczlacAo61J/8ACFMiI3UEi82gxb4Amk12jmx6+qoe6DYq1mOWK1OgtdkAptpIbUps3sysyJjEGYmk6oaTTcfbVJweG5zor+Y4PRp5FM0pBctpIIBE+WZBkddo7YEGJqHF7lwtfpaJ4flWMZnpPebREdZideUnmlnNcQWolSBDL7Sr7JHRhJ8vmhSNvMIi4Fz68EsJmBI59349U7aOjhZR8M48lKmQJbWAzA+W8eyGBJNjGw6x3xh7QY6vu3DQ/damFcKYcCpRTd9FSoGLRYE+QAeWEQKNIERMnGvs/Z7cP2pl3t87ln4nFmqY4K1VoCoys3lZR7Ivq/ykmB6zceuMyvsOoan7Z7J56j8olm0WBnbFx88FbaW0hoEW6wJMyd77Cw6DG1gcDTwbXZLkxyn7LPxOLfiImwHeos3QNOmxpOArmC9In2ltDSAQwm0gWkgkYuyUapcMsO9e+1j8lRY97YkyEv8ABQC/6Yt7Y1MILb3I1G7EbScDUA4Nc3iLdPhRFYiQRojPEKARiGqagBOoA+abiJvsR7ifTBTHSySI6eiFOtrqumX8QqJmW+Z7n97pO98DGhRoNdUDY4lTdXcR2jYInmKL5Wp4bqhaJOpQ0bx+QeuHoVW4hpc0kRax+c1KrSdTiRqJHdp9lAM0ldGZFjTHiJcgAx51m+iSBBJIMXOoRJlRryaT7j36Hr78rKOV1Iioyx9u5DszRQLIamW6oFcMp9dSBfkxxEYbDB0CkBHGG/n7Iz9ZiSL1DfqVVoZaTqD6VG6Etv2AFm+z1jHOVNmYjNlaJ6otuKpgSfJMozpYgkFLBdybDr8osO2Ol2fhf0tDIb8VkYuvv6mYW4I/y3mqa1S2um7MoDxqDhZ3IZQGUE3iSAe18B7RwjMQPpLXcDaD0sT4J6FepQ7Uy3iL26iypUfquUzdc5iPrFWrXsNXlpuYpxBgEi8/vjtjHpNgCNTb7LSqO1J0EFCeK5GcvUqOArUzpy4VWLQSzNrYDS7ElVkmd8Of2KhY+zgmad60PZdp4o5wqu2VzGUSrqZQyqWJsCUNpNonucVMljzI1+6uqUn1KGZvyNU+0uOUjXTL02QXIAgFSSNR0wYmJHxxN2UOgoRoeaebVG/EiwpiBtYbfPCgc1ENeuU1eB1n8wRyara3YRCkyYmRDHv1xbRrBrTOqd7JcFzPmbM+LmiQNN1XcHbaSLW2t0A33xZWp/uADWysonsSjHi6On2Y6LMGWKzcuZOfEM7mKnClUmjpRKLMoLGp4RcpSkadIOsX80xFh1y2NYMWXibk90xfroUQ4nd5T0XP8w0+78/n34OqGQotEIVTyAaWJMm8DGYzAMed443PAIp1YtsAiXC2CggbCMH4aGAtCGrdqCUb4ZkquYqBKKeJU3CyNljuQI2G+LK1RjGEuMD8qpgJdZMvOed+t0KNdKemlLvqeogJLEIVVNWtgGXcD7sZ+Cp7mo5jjfkAe/WIV9Y5mghJnGuKVKiDW5YoulZ6ATA+3BVXJh6TiwAKNIF7gCbJTrqd+uOce7eHNxWmBlsrOXUAKVnVNz/LGnh2BrWub9XH8Id5JJB0TRwNxUqIj1FpKZl39lQAWJ+yAOpIHXGv+oLWZok8kC6kCV0fPUa1akuS+sUPKqGkIYPVVaRqpK38MBJudyAPfm06lNlQ4jKeM6QJMG/HuVjmOLBTkflcu4lmbWxqV6ha0wqqLATJQHIZrQxLDUDIYHqD7iLg3F9wMc/SqkSTqtJzQbBb5Wj5pB8gMiRBPwkx88EYWm8un/qCoVHACOKccrnyaQplpSZAPTvHYGxI6kKemN0MYXZ4v89uHeVmPzCyauKcAoUchRzCu3i1BTNmGklwWIjT+qo7/LGfRxdSpi3Uv+on0VtSi0Ug7jZC+McXo/VKVNLVQP0nljbTF+oMHbb44i3D1WYo1XHs39dPJSpubuCw3cSPADggvI3Dq2drV6KkBIBLE2DTKmNyY1r7na4nGRj9uMwLs75JmwHG178Bp6WRbcPnaAFY5n5XfI11DNrp1B7WnSJEE21Hv6bNgnZO2GY85wMpI0mdDF7Dp5qqvSLGxyVjlHO00zlDxUZlVibKWNlMWAJgGCbWAONXGvO4c1DUWdsFWubeO0amb10iFCKomILMBcwQDck7gWA2xVg2NGG3dQgzPH0T1wXvJAtEJf41xhsxUeqxEnfSIX0AHYXM4spMp0mFtPT3Km5z3kZ9dO4KrytmhLFhq0sZUmFYHcGOhB+G4vGKcJlrNcCbgnw5FLE5mEQimco09BdV1gmzwZVuisbBl0zt+sAQY1Ak9ovF4PHkeo+aKLCA2PnijfKvKTZym9Va3hFW0D9GGk6dd/OtvnvinGY39O8CJkc4+yVKiHgyouXM1R0VRXI1aCyEyL2sI6229cR2jSxDi3c934SwrqbagNT6byPL+0p5nPmhXpOntA6r9RsQfRgWU+k4txlQZgzSfg+dFLDtJaSU45xKdd6dWk41sqAAwWYL3H+SR6HuIOMuth3Fx4Gc3tp4yiaNQNaBrAj54Qr/AADmyjQSpSr5f2WYnWJhiuqmCNMAWABnrjIxRrVcUKrv4gRp4yUVTa1lOG6Sgb5Grmkasz0wrVf0dOeiqWKqACBImOgj1xozvmh0AcPL7qgE0iabZ/37cFniWRzGY+ptTfxAjFSEK6kHiFRKrsdO52JOM14FNzn1DAMcel0SJjI0XErrJzRFhMDaQZ+N8ECOCHR/jFQUqFSoFA0IzCw3i324Ec4gSiBTBMLgf0e8Jp/Xc3UrUlq0qGWq1IYAwwK6d+ukPGJ7ypicuZ0EkX08VYWihJbwQauNMEjcWvv7vT7Mds8gGVz7LiEZp8Zyy5GpRC1DVqBNQOk0w6tJqK06gSnl0xG+84C3dR1cPJECe+OXLVX2DMoSxmmmw+P4fnri+peyTBF0ESsVJ+3GS2qaZJRhaHBF+HGU+AGNPDODqaErCHI7yjmFo52hUdwiI8lmmAIM7Xnp8cU4pjjSc1t5TMImSjFTO5dMk9JqtKqVSolFBROtXNYuHWqV/u9JJmR7UQTgdtOrvQ6CJgm/CI0UyWkQkjNr5TOC69MOplruKVN0GQh1RbWwAabWNhoRAcSbrOUawxLDOGUSmqC6a+X6tBK1Nq6GpSUy6LEtAMC5AjVEidpxp1WudTLWG54/OmiCBh0nRM45iy3/AGtpzXj1zHjFaZYJpEp7flBYEHT+qFGBBhqvYHZyt4X156X/ACp52idbpC4nsfTBWJ+glNQ1CAomqLxJxzjzDc4Wk0XhHuH8MUJLOPn9mB242rTPYVpoMI7SsZUwIx2FIy0HmsaqIJTdzLlV+q02pFQKIoo4NJ6bhnp6iTqOkh3DNqCjcGSLkDDvIqumZdJ1BFj00gdVY8WHRJFct1t6YufnNik3LwVjk3jb5TMsyEAuNEtcAkiGjrHb1xzePwFLEhxq/wDUzbU8x0m1+COY42A4pm5xaq1AVTXq1l1AsKmkgRIlQFGmxbbucUYHF06VVoZSa0dBe8TfjMex4Iitg/2ycxKxyPmkFWoWNPUcvWVBUbSjMVhVZpGkG4mRvvJx1OL7dIdCJjlz8FjMGV/zVVOccrQObqGlVHh+QDS2sWRQwUkklQ0gGTt2jDYWgN0C8wb+6k+ocxACXs04iFEKNhi2oREDRJgOpQ3I5w0qhjvBxhU8Q7DYokaGxWo6k2thw06i6cnqM9F4gkqYF7xcfdjpyXFkjVc+1rW1Ai3IGYpsHpNUzCeJqL+EyBVpKhZnYsjQbESpU3F8ZmNDjFSAY0nmTpr43R1O0tlK4qT6e/GkSUPAUXGeH66WtQdale195BuO0jfbGbtOG5Hcb/ZFYMk5hwRzk7IVs1l9ChFGtTraA2i5YUyQb6tJ2G2++MzE7RpTTfmIc2ZjSDz5/ZENwtQZiBIOkmLhONPgppUa1Kj4NSpVMMzoqlF07AkNqJaDcC04zcPtmi6qd4CSNDz7+NkfV2VXDc8wDwHr0QXOck5ipVL1alMjSYAEBWg7BYtMH44Z2NwxdmkjpdSZSxDW5WgEDu/CauSuErktJNYHWhFVNJ8rbjS3UXIuMU42thcTTyuvGmoUKOExLXTHrKNVeJU9RgDc9f8A24tZWwrWgA6d6TsFiSZy+oW3M/MVGplatNHlmAAGlh1E7iNpwKcQHCAoUqlNzwAUqfRXmaWXOdq1WAZ3VAIJlUBYxA6moR/w4kyqGgN5p69VgcQ4rllSmSSzWLbx+qOir+P427jdOmXa/LD7n4MYOEQNPlyoZM26fIf1+7CbJMD/AD+1K0XXmWFn8/n+QxJwytlIGTCBOsSMYbxAIKOBm6KcIeEbsD/X8/DGjgXRSM8ENiBLgrmvSNTb9F/H0HX5YILi0ZneXzlxVGWbBaUmJOo3/Pb+XT54enJ7RUnAAQFFxF7R1xHFHswpURxVNFJhVBZmgAASST0AF5wE54ZT1V4ElR06ZVtDKVZT5lIggjuDcYHwzmkDKpvRuh0xuMELPcpKT3OJNNymcNFWzTATqsDiusWhpzaFWUweCAUxb4/0/ljnKQse9aDtVLlW/SLqus3Ei/pcgYbI3NEJyTCNUXMDpGOgoO/bagKg7RRDN8wVqlNaL1XNNI0oTYRYQd5AMCTI2viH7TXlwEE/PP170wa4jp8+fhCalefKT/I/Lb5RiBqT2T+D+D4QrA3iEKrzJ7zbGZUMB0opvBdS44q0eHqtQ+YqAfUxJxzzAXVezzWoTlZdIeSrnSD1H5+XT4Y7ahUOQHl8/pc/UZeFbeCNSi36w6j+mCDDhmb4jkqhIMFRqmq4274i0ZrjRSJiyAZsedvfjmsc2KzjzWrhz2AE78Ar6qanr139x+3HU4GrvaDXLDxdPJUIUGQ4qcuMzSVRNQGlrO6pqkgdPMAAfTFJAc4SfpP+eSvvlnmFEK4+OCs4VOUp25Cy9KsuaSooL/V3anPQgGfj5h9uMnbdIPpseeBPr/i0dlYupQe9jDGaPSfyivI/BadQUQUBUpLdJFjBI9YxyjGlziDotllU0SHs1v7FH+N8BopQfw6AD+MUDamJC3IIEx6Rh6jGtaYHFbGEx1V9Zoe+2UGIGukfdEOWeFhcuoNOmx1mSygmJjr2GExr8oyxHGUFtLEZsQYJAgaG0wl3mbg85lzSXStoAEDYTb34au0B8QtXZuKb+mbvLm/uhv8AYr4phG/qaP8AEeSs56p+ja3b78WPnLdeb4O9YKPhK+HSVdNzJPvYlv54kw2Cji3TVcuU5moSSAfKN22n3Ht+9juXvLzbTnz7unXyQ1NoaBOvz5CscIyD5iotKmAJ72sLkmdhAtO/Y7Yg6s2mwvdZo9e4e3mrWsLnQLk/PnknWlyrQpj9LEkWdmbf00n7wR6YyRto57tgeZ9ftCKfs85bOv6fPNDeF8rZc5iqtan4kBHVgxClWkD2TedM9MVbTrtJa+lo5CtdUYyHagwg3MuQo5avopJCaVYLJMsZv5jMCB1i02wbsypNDM65k28vZMS5+qDNcgvedlG5937o74L1OZ/Hhz7unVPoIb8/tXcjkHqOqyF1GBEnfoO5Pf5kDFr5Y0vdYD584/eLYJyi5TfxL6N9VEhaul9/MPKIBi6iQL3t92MXEbRpVgW5SORB9xyRrMM9nanwSj9H2QZeJAVBDUQ5Yb9NG4MbuL4zKn0klKu6GKLm8RxHMeukj3aVwbs0w6RyVYvSC2pC3qdsdO2wvxQTtVAFfUQBaevX0HWcU/uZ4At1U+zElNnLXKtGsxDuzqLSDCk9dBidI21degxn4zFbkARJPA8BpPeeUomjSNQ8gOXFX+Y/o3yyUWekzUyoJ31A7kC/8oxifqXCSI7vwin0iLhclpyxAAudsWmv0SDE0ZrKCiVSQZpo0+8Cf/UDja2biN9RvqCR+Fn1R2ioAs9z6BdX/wAfCMFODYl35URM2UOjoqMekTA+V1xVAFmtPnA+4U5PEo/yvykTVWtXKBF8ypO53BPpefl0xibRcGk0wRm4xw6Ta/gtDCNzQ8i3up+fkrVFDwBRQgHeTJAB2iNRj4YzsDlbWAOpUsRXDiaYSnl5G15tHf09/UeuOqpy2CP96fjqs90FThgTKtDe+G9xBIn3g4tzNJlpg+R+dyrg8R+FHV1zsrE2kgBvsN/lipxqzYA+h8xr5KYDe72WuV4KXmWiN4E37b7/AJtisbMNac5hSOL3f0hOXKHK1Sai+KhpggioNUEnppYAg4qZXfs1mSo2ZMi409UnUxjXZmmI6IHxvIumZqKyGZHxsIIO0YOpuFcbxgsfnzVVFppDI7golQDc6ffY/L2TggNA1Men9KoknQT880xcmZ3w81Ta5ADXC+W6kea8RBm3YYF2mDUwrmNE6cOvunpF1OoHNse9dB4SRQVVU03ISNJMmLGYB2tuMcm/CVQMxaY7itWrjMkbtwnvV9eMn/dU/wD1f82B8nVV/wDka/NTpzIyiAij0E/jiYzAWKrdjHuMuWlTjuoy1NSfj+OIEE6n2VjdoVWiAtf7XT/dL8z+OFk6qX/k6/NLeczIVJayyJ+cAW9cRdcIfA/8wVfIcQ8jmoAAk6usLE3+F8PTmwCs2hBeCOI9jC5jxGoSdNPaR+rEdRP73UD7BvjtK1So7ssPfbTv68h6DVB0mtF3e/t0W/B8z4NYCSW0kk7/AA9Y3PePTAWMZnpGiLugH1H2mf6RVB+V4ebD+v8AEY4rxs1abDxdgSJN+526xYYxm4GvdxbYdR+Ue/E0tGlH+Q6xNDUW1q0FSZ1AwFZDIiFgAQep7Yji3NhgGoF/OVlV/rKVuec4pzpCnUdCAjeCJsR8Zj1xqbMqhtHLFyUmslsoZl6ymSdhdmYzJH3+g29MbNJzbk8NSfl+g0VbmnQeQUuS4l+k8QsV02T0JEyfWD9vvxn7QrmrQc7hIAHr56InDMDHgLoNDmNmpxrBQjzGfS8k+mOYayoXZQD5LWJZGZK/LNZfGquskuPO3qCDFjeZN+un56GPYRQFoIIB62WNXM3QTmuvOdPoig/LV/MYt2a3dhp5g+qkwftqgyGo0NBPQAnSvq23y6413A13w6/STA79PLioAim2R/Z7laDKhCg32/P57/EoFlIhs3VfaeJhHeGcX0tSVX0xuB1kkkfLHN7UcXYh3h7BaeEhtMD5qmrinFWanaHWJCEkBo6WuJwBRMPBJi4RVT6CuTcaXRmaukBQKjFQLhRMqPWBGDZ3p3h435IGm7sCEcqoa+lwQNNNEvP6ovPxJx0GEwMMLmHUz3dEA6qGEhywtYp5ajqA4CkAS3tA2i4NonscUYug1rs9ZwFvG3IeHcrKNQz+2D9rq/xGqq16lOnTQBNJljUnzaFn2t9VTtinA7QecOx7ze+gEWn7DnqpVcOM5ARGjxmqgWUUhQVEKSv6MeY+v931MxTaN8Y1drqtckcTP/tp5z6rSpvaymAeH2U2bd6tF9VOUYKvla8lAVMkQDADT3ItcSZRwVN7mgOO8udIFjB11g+d7jhn16nb3hFvdAeYeErQWjFjVp6irGQNjY2mzDB2GxLqlSrSdHYMd/yEzmjK144oGMwW8ujWR+tb7SykYu3z3nLlzdfzIKjkDbzHzoVfpUlVSXMR0WAPn/O3pGNCnSaxmaofKw+dbKhznEw0eavcFqhnB0jw0vp2nsPcftwFjNoGlR/btNh+fnOVfQwwe+HX5prz/HRUpgMppodICr7RKsGGkC8yLAD7JxyznueZJWzTAaLIFz3m0qigxEv59VwYFjEibAyOomYxqbMM5p0QmMGkaoPkkWJACgj3H8Y9/wAsdJRYyLCPnz8LJqOdN7q1w/OEvoUxMLHe/X7Pli016bGlx0bdQNEugDUrovDONplwtOmYPcbk9zjicTjald5qPP8AXQLdoYanSblaP7RbMcTFRvMo1/tRGr3xv78DCoHDqqsVhmhpeFEW9B88KVmLW3YfPDSmWCBhSlCo5mmGUqZg23+71xCyTCWuDhqFrQptp0OdQ2vNx6jbr0sfTbCJVtarvDIEe3gucVqcWEwvX8PU477KS0DhCFDrzxQ+jkTUzSBYEoYn3FQPmwHpjLxDcuKa7hH2KLY79ojqrPDuGa/Mzfo28RQVMkOELqDI9lvthu2HJLc0ckuATvw6uKVGnTpr5VUC/fcn3kkn3zjk6tbtmFS+XOJSPx1AMzVJ/WIb5j8QcdFsqo00JKtElohC885KHoLQOwwVi3uNInQcuispABypqj+CzaTo1Aaumq1vljKFUbt1M9/qFeYzhF87l9NR1UiFZlGq5sY6W6Y1mtMNM8AhSReQj3D6C0844oMWoVKSNfcSEN+moOrqfdjF2k5wY8HiR89FJ8bsJU4iW+sVrmfEYE/E4sw7jDYOoHsrgBkCtUTpAC7n8zjfpgMAazU/JQru0Zch+d1Gra56YysYXb+yJpRkVzhlN2zKeGCWIkAKSSQCNhv/AEw+7ZWxALvpi/lH4TF5p07apg/tmr2TaJg7fPE27Io5pvHekcbUyx9kt8cvU1HdhJ+Zj7IHwwPUpNpw0cLeVk9L6VCmdZSNFrAfZ2wQMXUYRu+XyyiaTXfUt8kpNRdQJYsJLG5uPl78V3hzniTBue70+QpWsAbdE58RySNmHLI8lkErMAaUMtBte493pjMoVn0sPTyxoTf/AOzlXVdNZzb8NF0fhHIeUahScmsrsisStZhcyduntN/Ee5wX+sqERA8h0/A8k7WCAVz7mnhNOjWq00eqUUwFnUBAWNUNa4Xpso7DA1TaNYVLAeXzmfNbmB2ZRrUgXe5E3i1jOiDc4KwTJrJJFHrvsnfE8IScRWj+Z+6ynRu2zyQGmAPb83oTb5bDGw0NZepfp/WiHMn6bLFRKlZwlNZtOnaw98YEx2KNpsOSmwNYJK1OeZPLJUizD1BM4FxNQVQ09PurqXZmESr16yqpfXpYeUlYDRY6TAkDYxOC/wBJSa0SL2lQ37ybFUsy5lSbiIHa34YvAZSjKLcuqrJc/VaZjPEiBbvidbGktgWUWUQDdb5LOaWDdtsCYquXUY52+6upNAfKNZfjNR2hFlgC0gSQBcn3DvgDC4ZtSqA/TyV9WuWtMaq/leMZlqiEtUY6gI2F9hFhe9uuOgGGw4blFMRGsD73WZUqVHau+eC6GtYeuOTsFBeNQdThrJL2sd8KUlVqZpR1j44iQAoqD+0BbffvbEA6TASSJxeuqs0sACzRfpPQY9AfVZTpjeGLDVQpsLnHIENyGZDVVYFgKY1MQP1QQbCROMupiqdZwydR5govdmmO1xhYy2c006qjcqrj0ZDP2ozj4jFL3RdTYE86ex2xydRsPcOpQ5ShzPTIrgn9kR6wSPvBx0my2htIT3+atb9CFV1kfDGpWaHNvxCTDBTc2Xo0culKuWCFQPKkgtvczAMyZJ6Y5NrKxe6uwWafnfbVX4ak2vWyueG9TKDZykjNppi9SsoQtvDKLNv1detr79OhpVczWu6KNWkWOLeRKLcFfVWzNRfY1IiE7kKCW+MkE+pxi7RNo6+whQq/SEocQpH61UTq1Ux8Tb78EUXDK3uHsr2/SFPTsMdDTIDZQrplRVyFAb9YX9Y64ExQa1oJ1VlIkmOCfeD1BlKfiKoaslMpSgCdTlV/ncYyMG7Ni3tm0eyrcSXFKVbKwaiCCUJBI6+YJI7ySPnjdLmalIZlU5kSMw47QfhAAH2T/wAWMdrs7Wu5hEUzLVPxTJ6EyxCwfD8x/hN/cWOFhHZq7+8R88FAGcyh4ck1aY386Se9xbGjWb+2/uM+Rt4JNPaCZuYqrCuxWQZHXsq7jbpjCp3o05/j9yhsS4truIPL2XVMjxiomV1KKarlsvSLq0y5NMMNiNKk+UQDf5YnXD6YzRa/p1RWzmvxFVlMRBIB53AuOFtbjQcNRznm7irNnK/tqpf2RtFrGN8B1h++P/z7BdrsxlNuEBiT2rxPE6ckE59qaqmXIBA8BSCcaOB/5KsfzK4930N7glynTk/m+NanTk/PncqXOTLyzlwGqP1gIB6e0fnb5YydtmKjWjSFSXEthL+by6DOlaxIp+KC0b6WIYx6wbYrwpD2tB8EY0nJI5Jj5qz9TMVKI0ikugCjQH+zpmNOo7amAnvAHcY2M2WYPih8qVcySSoMezPzvf4QfjilxL3K0CAr3CODCs3mJCAXjcnsLEYEx9XcARqVA1IC9xngZpsvhanQzFvMD2Mb95xDD4jftgwCPnFOyqOKLcq8GKMz1pWloPiKPaKCHI9CxVU/4/S5VCuzfZGGSB4TYekyoPfmsEQpZrWteqx82tHJH6pDTIAG1yoFht6Y1oaHNaOqoMwSmyjn1YmbSbfHHF7ztEFIhWxtvPvxIJltrX0+zDy1PCUvrQMyD88DEFKF4ZodJ+X84w9wZCUJez+RQ1GGkDrPXBBquJzEyeq3aTWlgjkt+E5TQKygBmNN4MwAIJM29B7z78amzWCpUzE6RHU6XQOOGVoHVBlH6OsCBJ0KCTYCdZ+PkA9xODHtImVU06Qnfh2eWoiETJtp6ztHun5453FMy1D5+ape05oSxx7MGrUYqbLZf5x0gm/XGw+qcK1tJoEwJPXiPBEYejnbLvJC8nk2aqs+aCDB6xeN+u1sU06jqlRuY8Ve9ga0wjnMnE2qUl1keaSoUQImAOv7OtpJJmn0FtGs+nRaGM0CCo05UHBqbvUDTamlSpfYFadjHfUqD4DDMbFBrjyVtR81HK3ypnPLW1Dy6y87gEi41C0woxk40NdTbBvPv/irrgyEN4LNbNtViBLm/QxAHvAP2YteQyiSOEBTf2GQqgyzklZuCQY/HEn4+oRDTA6ImnQaRmVnhnB2Zx50Q609ub+1YETvtBgGdxizCE1HkeKjX/bEwmqrmWTMIg/u0ZKj22AirBMRMCIk/fiqng61HFAm4M3HWRdEsqYU7PLWj9yZMi+vA8o+6XuGofEgzLFTPTynWZ7yQMaOPO6pud4edlkh3ZVfidBaud0zZigb4Ksj32j34CYzJQBPBs/cfZWscQyyLcx2omFJggT+yJG1vQD44zsDUAqySoUruhAeGZpVq0rH+8Sf4hjYr42nuXMYJJBHmEQ2i7MCU58UFE1K5qlg2n9FEAT1JndYESOpj3ZdNlapTpbkAiIPr5HvQmIpt3jy8G+nkux8M4XSqUcpUalTYihTGph5o0qQPUT0O2C6lSu14Yz6STN/KFcxrQ3rC5BzY1I5nOks3jDMsEUCQRqIM+vb3YBrUa36ppDeyYM9wHwrq8DjQzCNbmEAOm9wSTFuv3S/zww8SgomRRWR2uRFutjM4KwThNR5Ni4/Zc48GAOgQA1gBAUk9zjRdj6bRDBJ5m3z0VQoOJumTg2dbLLS10RUGY3uJmf1GElCq6WMz27wHjc1RgqVBqPL/fVMG079FR4xkPEz1BSbVWpqf4gv3EYBwrojvVlAg0z0lVs3xBnqvWM6nLtvEagQPgAdvQY3qjcsBUhDQCb4pL2t1MKwAnRNHLtJoLADQwtJ3I6gfPAm08TQqNDW/UL9OqFcCDdMGXCBlWpUFIt/dlk8hMwAzzYkmwAY9TFpxSOwXi8agaxzhWMolwlRVE1LVSbmm82/ZHi//wA4+ODtlujEs6281UezKBU6GyyYYjUJsQDNx1jfHUV3BjHO5An0UMxR/wAaDeTjhwFNXMvn2X3dvycSDi1NCsjiS/kYszBRuldmvufn/TDAq6Fqsb/bhZkoQ7iGZAaSbRixokLTw1QZADwUfDc6TUKKQPEUU7ifaZT09VA+ONHBVtxJ4n01uqMWN5bgFrlwEf8AS+RlYq8jVfaYiw2HvgzcQQMQHkGoR3gd3zh6KtrYHZVz6/TpaBSZqhW5JH6wM9enxPXGfigx7paUmgh4ceBHog4zJ1Fqp3YmZJud/dhnuz6Iik8Srq1qcqUcAzcjcdRHrbCoOLHhztArK5GUwo+O5pKgXSp8thHQQAPkFAw+9L3FzuKCpjLqnXh3Lxo0BVBBLDQwuQU1I1rAqxC7wRcj1xo1cV+1kAsBbnMcfFNuu3rx8EEPM1APSpojfVwVLsw/eliF7abBfWcc/wDp3RJPDzVxuIVnO1si7Va9KvpqECKZpkao3Mgkez0IFxvc4egXsp7twOvoo1GyEtNXXxT63wTHZROHPZAVnO5pVBVjZlsfUEED+XxxfhHllQO4cUsSAWwpsjUetmVVKhYaCoW4k6PDJ7EkktO8D0xoUMXnrgus0GfK6AcwhhAF1d4rww5V/O6nUALSIkSRDAG3cSPXDbTrtrMAbz/xVtpOGqr8MNCrVUF6dNV1FmZtPnmQQQCL7EH54pYQ6lHREZSAtOJ1AA9Ish6alYMpO4IYGD33xmbvK7uVbWFrp5Jfy4BMWnFrpC023TZwriCBKi5qmKtBVURq84YkexeZCmZ9d8Myi8fuUXZXT4HvVNRzScpFl0Hh/M+XTLr+nVjTSKbVZFRBEANTUAVCBsfLt1uTN9aXNfVpHM2fpPZM8Z4DvDoVAYQCA4Qefz8JD4vm8uGepTNRnYsz1ammWY3kACAJmwAHoYxU6rWrOG8s3+ISDgDDNeaWOILDs2svJBDNuQRODKjA0DLorKTidVrRuZxRKuhMAzesgn9Synrcm3uAaLXvfbFuMxBqU20+UeyzajA0mFqUc1qdYKzeFBWxPmYeQ7batJvvIA3xPZ+GBIc4wNfAJw7IwgcUPPB6hr06DKyPUZVAdWBAJ9orE6QAT7gcH42uxzJpOBk6gg9+ilQbftDROOV+j8wNNakwJPtQkxEwdbYyS0zcovfDkmbl7lSvLB6GXKop0EQA1vKF8pWJgElTt1BnGk5uAsQy/G09/H7rMdSqF08Et888s18rT8eo1EUKldEqojMwQkzPmXcAe1Mj3bR2hUw9drXNaczdDYEjlbh0V2HpuZIOh4Ia+ZCs4Dal01VUiLyrKNvf9+MrZ7T+ppxzCre3IShWRU65MwPvP5ON/bDjToZf5W+5VTYKKfWD2Ij898crkU4XjmNtx7owsqULYVD6YWVKFQYnrv6fnbE8qthaNHfr+bYcBIBQ1KS9p36D7sSTqI5SSCJWCCD6gyD88SaS0ypB0LfNGs7MzVbsZbSCurpJAbSd+2LTXJEQnDgNAtUyptf4fnpihRlQ1sqOon839MSBKlKj+qKLgCPdEemHkpSV58v8PfhJSnfJ860kRE8Fm0Ko8zWYgRJ6/b1uDi8VzEFvqryKWocfEf2Uk/V+0BZt6DoJ6264pVNlgZWcKUpUbcOHfD5inFQhZ+pj0Md/64WZIvJ1VrhFXwq1N2FtUGOg7/n1xOm4NdJUmgEwnPnGvlq2WP6ek9RSCgUksLRpI0i0Wsd4OL6tWnUFjfuKsOGqNBmP/Zv2K58crN9I+WBZVQKjbJttGJAhLMFqcgRf7sPmUhUKlCkG6k7TBvA+zoMMNZSzEm5T1XyGTqIagrIo0Ef3g8Sdp0GCRPTeMGvqMcIzJg08khmlNjq/Pv8AngHRMoWyR6A4kHKQfCylBxbCkKe9tClSkw2t8MRsqiQmTl/mGqatOnnM3VGXkSRYjTJQah5gNUbHphYh9WpRcxgBPI6KTMuaSqLZmqlapWWqzsrBaVZ6jhgPMoadyYixsJNjFrmsyNHZA6DQHikTPFM2Z45kstSOXpkZnMPpqVs0ANOoXAS3mAk7bTuTYOHQZVTyQEycD+kFqgp5YUCCtNdTMyJCrCyxdgvY737dpCoZuqqZc4fhN3EMkmZy7UKoy9ai+r/aQwfaVsRKk+0GEXw5uVeJC4NSYpSO9k8qi8+nuC6m9y4HwlUU6wqHh/nuqyzeWUWWz76ZKgrMkwbA7bdL7nsMG42pUrtlxtM939Jbpo01REPN7fOPz8cZKhCmUj7Np9+EU0LHiDuPt/HDJKAkdP5/H8+uEpLxYe6Z7/ZhJLw0ne/52w6S1EH0tufxPyw8J14gfL8/k4RSWoWe84ZJeI9Rsbf0xJOtT69O+ElKwaRO3X3fnvh0pWSLRHa8YeUpWoUj+V/h3wpSleF/ybfd+Th0lGojv9+GlPK89OdsOlK8EYC0T+f6YUpStTA3APT8+mFKdalRhJLemCI6/wAsJNKx5vyP59vz1w6dZdDF/uwkyx4X2+7CTyvIP5fn34ZJbIv4bYSaVmO8fLbCSWh2G0e77cIJwspTG4AB6XwtRdIEjRYekD69QCZg/OPycNYaJ8xPFbaB1jCUVIAD0+d/z0wimjksimouFANugwySyQbFTBjtcHaR2PqI3jDFoOqk12VR8Pp1aL60qaTva3qRAI8p7dsENxJAhIuBV1ACeg9NgPQRYCNhgYyoKQRNo9L2+cYUplhlPu+eI5kl/9k=" id="858" name="Google Shape;858;p50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QSEhQUEhQUFBQVFBQWFBQVFBQVFxUVFBQWFhQUFBQYHCggGBolHBQUITEhJSkrLi4uFx8zODMsNygtLisBCgoKDg0OGhAQGiwkICUtLCw0LCwsLCwsLCwsLCwsLCwsLCwsLCwsLCwsLCwsLCwsLCwsLCwsLCwsLCwsLCwsLP/AABEIAMIBAwMBIgACEQEDEQH/xAAbAAABBQEBAAAAAAAAAAAAAAADAAECBAUGB//EADkQAAIBAgQEBAMHBAICAwAAAAECAAMRBBIhMQVBUWEGEyJxMoGxQlKRocHR8BQjM2IHcoLxFpLh/8QAGwEAAgMBAQEAAAAAAAAAAAAAAAECAwQFBgf/xAAsEQACAgEEAQMCBQUAAAAAAAAAAQIRAwQSITFBBTJxE1FhkbHR8BQkM0KB/9oADAMBAAIRAxEAPwDzsGPeRtJKIESQhFEZFh6dOAhKkmKcMiQoWRsCqacGyS8ywTpHYyplitDMshaAyEa8lGtGAxMjeSIjWgIaTAkIVIAEUQirIoIZYhiCyeWWaeBqFc4Rsv3raW6jrI+Qcua3p2vCwKzLBMJYIgmEYAGgjDOIMiMAcUciKICaQ6SusMpgAcRXkFMV4gJkwNSSJg3MABERRGKAFYJCKks+TJLRhZEFTSWqdOSp0ZZSlEANUkgsOKcfy4gKzJBssuFIJ1gMpOsEVlp1gWWMYEiRtDFZHLGOgdoxWGyxwsBAAssYPCvUYKilmPIfzSX+D8IOIcLmCDmzaAfOdDwjBIj+WjrmvdqguQwXfLzOpFvnK55FEko2cpWwr03KOpDA2I5zpeA8GVSHr5S9iVotysLh6h5AC5tNTGeHwjHEGqKluZ0IJNhdTqbTG81aZcsy3a5Yk3GXkD2lc8l8IlGJ2PC6wLG1TSxykWUfLMLj572lXxPRLYcZQpLVLKQiqSADfMABc97TmqPiqjby6akjd6h0zWtsNwNJ2XCuLYbEJ6hb0lVsGOpOp3Fr+8qi3F8k2rR5/X4aVBLMgI+zmGb8Jl1BO3o+GqNSqRUrhVJawQFjuAlr/O5MxuO+H6tKoUpq1RFF86qTYc85toe01RyRfkpcWjm3gyIeott4FpaRIRGIGKIYhCpByQiAMIiIyx4AMZAiSitAAVooS0UALwoyQpS4KccU4iJXSnCqkIEkgIARCxFZO0iwiAE8A8O8A8CSAGDIhWEgYDBERASdogIDB5Y6pCWh8FTu4OwB1J5d4N0hFivj3WitFQNGOgtfWxJJ+Z/CaXDcUtMeoZmIsLkWGtz/AO5QocPCM7uwyqTY6225dZDBocVUy0qbso0Lk2vfc6bTNLkuiXMf4gz+n1EG59RvlPv8py9fFeY5ABKg6X0HuZ6GfCIKDLYfvMDi3hl8OpqEqV6aA/Ic4RaG4s5nElVA+E9r8+4ENT4o6hbsdB6QByI2sNpKnwhcQfSjbaunI/dPfnIrwBh8NTbNodCrLrY++slwKmW+G4PEOpcuUBJuxvmbsq8hOw4Hjn0RmrEggC7nVbWN1It8pyGBuiEOGuPvOwv3FtJe4fjRe91GuxN/beQkhoj4mwQpVDl2a5Glra6giYZnouJoLjqVqlSmrp8FSwGnME8557UWxI3sSL+00Yp7olM1TBSQjGOJYQHtHEQivACYjiQBkoDEYrxSJgA8UheKAHT5YssJaRMiRI5YrR7yQjAgRBuIRjIExAAYQLw7yu5jGgLwd5J2kLxEiUcSKmSvGFiMJWxrUqa5QPUxN7XOgsfbeDvD1KqCkC1rqxyjmWNrA9v2kcnCHFWzS4Rg2xLg1AclMagaAtyX6z0DA4EKirT9CgbLYfUbzA8PVLLlKkNmuwtoTYazqcFfL2F5ju2a0qMjFcPyMfXiFGumQ10YnnZdR7aTOq+HDVPqLLTsc58oU2YH7IBLMPfSdcim/wBJVxtWykXHS17yV0FHLNw+nSXy6FJcvQu6e5J5mY9XglZGJZVfNY3WoDZO2axNum86OrhyST/PlMziqkLa9ve8rUuSbimjn+LcMarcq2oW7KD00Gv4CQwXhYMmYnUbroD3s0LwkOKhILE9z6dtASZqnHqmh1zEXHLp8pa20iiuRUcOgRUJZhYqbGzi45j7X4TmuMYZKb5abORbXOBcHtbcWmziMb5dULmYKT6SbXHVT2lHxFhWz+Zb0mwPZrbe0nhb3UV5FwYwEkBHUSYE0lJAyJhCIgsABiODJ5IxWADEyBMkwgzAYopCKAHYNBkyTmAdpERMtGzwJeQNSABy8GWg88YtGA7tK7tJFoBzGANmkSYzRCIZNTHvIiIxgSBlWvUHnU1O25/Hf8pYWZ/FFJrUQu5Kgf8A2in0Ndnpx43Sw1JS+9r2GtpTw3/I1J2AAZe5FpzXG8XVVhTprdmOXa/z9pl0+B4pq2Xy6hFwGcqqqTf7HUTJGCqzU5NM9WqcZZkLICQBuP3nAcY8W1bkU7DqTrO+wKeThGTe1xOOxHhNK12DFSdxa47m3WQi1fJY064KfCeN1G9T4lSfubTojxH+pTy3ADgelh9rse85+t4LpM49VQLb4FpW1AtfPvNrC8BegqgOXAOhYeodNRvHPb4IwvyZdQGgPVza57fvMniuKDE2PK49p2XHMGKlIm1mtsNvw5GeYiqc1vdd9OdzJQ5IT74OvIFWmj/aFr2620J7Stxy/mC/3F+ekDwrE5NMwbUA2va0t+IawJS24Uc9vbtLMfuK8ipGVHJkbxpoKAgEnaNThQIDIZZEiFIg4CBOIBxLhWAdYDARSdooxHTO0q1Xk6rSrVaRATPIZ5XZ5EvAC15kReVQ8cNGAZngXaMWkWMBjExBpAxwIAFBjmQEcwAkDDYTAB69CpmUZaoGW/qI+8B2NvxleX+HpcFgLtSZXA/12b9JDJxEsgrZ6dheGUyC2QZm3PP/API2IwiUhdV9R0udTrKPDeK5Rqd9tesx+J8bas1XymGZBZBuLncn6TCa4o1sZiaS0Ddxc8veZuAxwQBjqvvrPN8TQxgBNVahzHle2vIATT4L4fxYyvUzClvlZiSe1uUseOl2SjK+D2DB4hHXMrDKZkca4hlPptacbW4i+GqC3+N/wDdul4etj89u8hXBJKjTJaqCRyBzdxOJxHDlFWmjKyq43GlyPiIJ9wJ12GxeXbnIJVpuXLKHKmyKLE3+0R93aCk0G23Zgtw3+mud7uSt/ugHf8pTxeKNRrta/YWmnxHF+fVZRcFFtbv8Rt13t8pktTtNWHrkx53ciAMmIwEcS4oLFJYSCpmFvAZExrSUQjERMr1ZZaVqsQA4o8aAG08rVIdjAVDEIp1BBkw9QQJWMCN44MfLGtGMleMY148QDWkkitJ0xAQ+WPlk7RWgMFaWuFYvyqqsdr2b/qdDBEQbLBq1RJOuTquI/wCvPQex2mBwyp/SitVqa9uvSTwOKNgpN7fD+0fjeCNVGFPdkzW6kcpicdr2s1RlasB/8yaprUxFOj0VaRcge9jrM7iPiRMx8vGV31WxKFR/toROMsSTblvI+WbzR9OJS8sjssH4g869KoQ99mtY3HbrNl/Sqk72nJeE+EmriFNiEpjOxtvyUD3P0nW8VpElVXkP1lWRJOkaMTlLshSrksNdBqflrC4tqgwjV6ZBIIDWUAhGG9/e0BwygfMF9gD9J12BwSVKVena3mU2BttexsbSu1ZbktR4Oa8O8VFTLnAP/Ya6cu49p12J8N4esgdWameeVSw+Qnl/AMUUC5tMpIzchY6humvOeqeGcbRxCkq+oHrKEgqRve2997yUm4y4Mqg5Rujj+NcPp0iFRyx53FpmZJu+IqSiqbMzG+7dOW8yck1R6KCCx7yeWQIkgHvGLRpBoCHZoBjJmDgIaNHtFADTJg2iLSBMQEHgoQmDMYCMgZIyBgAwjxpIQAkIZIFTDpARO0laMslAZEiRKwsVoDA2t8p0HCmz5TzF/wBjMO0u8KxORxfYnWVZY7kTxypmhQ8JUy9dkF1r6209Dcx+OvzlXh3/AB7TDE1QSBra9gfea3EKdZbNh2tf8D2mRWw3EKn+Ryq9BfWUKbfk2JR+xpVSiWp0gotbNl2JGyjsJTxo/vMLbKo+dpewHDPJXPUO215y/FONC7sPtE2+glfLZaqLuGxQFbINyp/KdJwavlYThPDNJqjvUPt+M7bB1cltLgbyM+GHuPPvHHAzhsQ5W/lE301sx1KnoJa8DcQFAswzZW9LXNr215TtaaioHarYqcxbNqLc7gzn/DvB0xGLSki5aOcu3RaSm7E/znJ/U3LaadFjSbnLpI3/ABBwBlcmmTUuFYqbZgHFx7zn6tIrowI99Jscbx718TVelfKxAW2llUWUjkNBLmEZ3FnCPpY3Y2+dha8sWenROXpClBSTp10cuRIMJ1mK4IjD05FPZiPrp+UzsT4cqDVCrD3AI/O0vjliznZfT80OlZgGNlljFYKpT+NCO+4+RGkDJ2mY5xlHhqgLiQEm8iBGVitFJWigBpcO4XVr38pC1t9QPlcmVMRTZGKuCrKbEHcGOvGqlGmVTa9zDVcZ/VUjUt/cpgBurJ172lW9qVNF30k4bkykZAxiZEy0pHJkTGvHEAEBETFImAiSmHQyqIemYAWhHEGpkg0CQWPB3krxDFaOBD4fDZtSQqjcn9BLNTFYdNfLZuV72+dpVLLFcG/B6dmyrclS/EvcG4w9NGupZRzte0BU8ZqCSbnoAPr0mSmMyVV9bFWPO4+TDY+4i8SYEH1ga2/GZ7TZbqNNLT0rsrcd8UvWFtl6Tmarlv0Em4lzg2GzPfkuvz5SylFWU774Op4Fg/LQDtc+5m8lP03JAHUzMo1AqFmNhuf2lEPXxtQUqK+ka6kKoA+07HSZ3bZq0+B5OekvI/EeINU/s0bkM1tBq5J0A7TdFIYGg1EEHE1QP6hwf8acqKnr1j4ZqGAUiiVr4kizYi3opX0y0RzPeYrm3rfUk3VSbkk7lupg2oKl2djBgU0uKgvzk/2/Ut4Yadjy69zD1AesBhzYXbVj+Q6RzWvKjqUKs1hub8vePQrcnJPblKzVMznoNB78zJXhY6TNqiEA0UW5iV8bwGnVXNR9D/cJ9Ldh0MpUMUV/aaeFrhtVNjzX9pbjyOJg1WkhljUjjK1IqxVgQQbEHcHpITt+JYFMULGyVgPS5+1/q3b6TjcTh2RijghlNiD/ADaboTUkeS1Wknp5U+vuCvFHtFJmQgAL67bH5xuDOaVfLsp9LX+6ZGaeJ4c7Cm4U3ZB22lObqzVpuZUUcVSyMy9CRAmbvE+Hl6QrLqyALXXe3Jag7bA9Jh2lkJblZTkhsk0RMQkssQEmVitFaPEIAMBCoIyiEUwAkIoooDJLLmFoj4m+Q6+/aVqCczsN/wBpNK+Z/pM2bJXCOz6ZoVlf1J9fqWa40lEi4IO0sV6kFRUkzGelddIr4Vcwyt8SEfgNQZp4SpmVqbbrfKd8y7g+8o10KMHG2ze3IwPFKvqBS6m17jYnqDJpmPWadZYfBk8Rw/8AcI7zXoBKI6DS45nSUcNUerUFwCRqT2HWWcRhM7Fma/8Ar/NhLZT8HKwenTlK30QqcYLGwBYclA0lqk9Qi7EJ/qoBPz5XlShVBbJSAB3Z+SjnbvNHhtLO/wDqu3c9TKZHawQpUui/QphFzNy2H83MWHQu2dv/ABHSWDQzm5+EbDqessESs3Io4lrC/XSBL2se0PjRsJSrNYe14IiwtM2sO0IzayklfX2C/SKrW/uW7XhQbuC4WjCoRqNIA1I6PAd2beF4gtSyucr/AGX/AEMlxTCecAr2Wqo9D8mH3WPToeUxHTmJbwfE7DJU1HI819uo7ScZuLtGXPp4ZYuMlx/OjGq0ypKsCCNwdLRTr0qsQLBWHJrA3HKKav6j8Dhv0N3xMseCuCUSqtVQFiM12F9OWVToPedBj+HKyN5dmKgnLzIHQD6QWIQvTDUbZwD/AOQI2vPOcVx+vTxJ80NSZTsbjbmJXJuZzYJR5N/ga1HqFqa3pqcrlvhN91aNjfBgJY06ygEkopBsL/ZLcveVMR42QXygXbVwumZvv/SZHF/FlS1luMw1JBEIbo9FmVRnywGKwj0mK1FKsORH06jvATWoeJf6nCGjXsaiHNRfmLbrfoReZN5shK0YZw2sjHAikgJIgSWSAkRJQAkIbB4V6rrTpqWdjZQOpglW9gNSdABzno3BuEnhmEqYysB55XLTU/YzbX7yLlSLIQc5KKPP+LU/JdqVwSjFWI2LDeU8K/q/CV6tYs7XNySTfvvJ4Q+r8DOfJ27PaYoqEFBeDToU8zHtLLUrQOAay36mWWa8rNPgr1xpodeX7HtM/wA7kUPy1HyBmmKFz25zI4vxoJ6KWrdRrb2kkrKcklBW3RN66Ugb+lm32vblKNSs1ZhTp6KfibmZWwvCqlUF3zDXT7zE/QTYwuCagAqgNWf4Rypjqe8m0l8lOOU8naqI+LVaYXD0R6jbOf0JmrStRQKLE8+nzg8Hw4UFLMc9Q8+56TqeFcPp0wtSplKsEYswFl9NyM2w17Spsty5o4I2130jExWBrgUzdz5ilgFsLW3FrdLH5ypUq1KX+RWsCBmtsbXAPI6TtmxQpBqnqqUlVFoBQD6XFrEjlcDUyvx7AA4Jlb41GcnndQLD8NLxbjDD1KaklJcNnJ4qsLK24Mz8TV1PcfWZ7YgroT6G/I9RIPjATY6G2nfsJNRZ05Zl5C02u7WP2V+kbzf7gv8Adt+BmRVxRBJHI2Num4+snRxWax7kSzZwYVqo3Rv1HtbX9YVHvyPz0lYtfLLCLaVM3xZNapXe1oRlDjSRtJLRI1EiWKwGdhpf8zFLgbtFCwpG14n41/Rpaicy6jfVL9T0nDVuNriFIr3P3WHxKexmVX4hUYtnYm+4MpMek3RhXZ4Z5L6GxJINr313loYksuU6jTfl85SC9YdJZRXudm3wmiMrEAk3A/K5FpbWZWCx6o1Iofh1boDf9p0NTDZl82nqpAYjmubtzHeKM6dM05dK5YlkhzXZVtHjGNeWnPJXikLy7h+H1D6sjED84pSUVyXYcM8slGKO8/428MZiuKrLdb/2R3A1qMO3KD/5R4+Krf01Mgomrka3fpftec02LOGB8mrUW+65zbX/AFvOfxGJJ1v/ADvMc825Uj0el9KWnyb5yuuijiSRZv5cQuFq3IIlevVHylbB4gK4HWJRtF88yjPvg6TB1fSJdpVBudpmYQem/vJ1atrD5n9BKmjapcEuLYw6U00v8R95U4dgVVizanrCYfDsbsQSzHQWNz7CGo0SLg6629u0fSK1HdK5GquIQLmY2A1lHDFVBrepmckJm39/aNicLnYLyW34w1RnU6UgbCyG/wAPe0gaG35GxmINst7nn7md3wi1fCrpoUAIIvqAVuRzE83W5Z+diPymlwd2qf2hUZNC1P1EDMPiU26i4+UHHgw67F9aCd1R2H9ZSWmQ1RWbzLUkQsD5dwMpVdDcG1z1lTxHxy9GotNXNlVXuhHlhxoT1OhFxpNOjTV0L0/SHRSgAsQdbnrbYfKc14h449NqtFVpt5igFlJNtLEBbkXg2pNUjj6fG5ZKq6dnF4s+g366fhMWrWuLE2I+E/pL/F8WFIQa5dW9zvMbENc3F5qxxNmtzK6TFSxOpzcxaPRYqSOR1ErOIlqcj/6l9HKWVp8na4WoGCnqBNRQJxnDOIZfSduR/SdNhMUD/PzmLJBpnpNJqY5IluovyH80EIl7aSHmA7w4bpKjfEiap6RSeaKIl/04nio9ZlAxRTpnz5DrGxHwxRQH5A0/5+M7rgR0Htb5W2iilGXtHofTP9vgFWGp9z9YMx4pqXR5rJ72WeGD1H/qZc4RUPmHU7HmYopk1HZ6r0Vf2r+Stxbn8phVTFFKInQ1PRn1jM4H1D3iimqB53P7l8naYX4B7frD4dRqba+YB8so0iimX7ndXtR0dIZcBWddHzhcw0bLppm3t2mLwf8Axj3MUUlLohpv8k/n9iWGPqb3MKrH16xRSvybH0ZGD3qf9jGqGzm3aKKSKX7GL+rqDQO4FtgzW+sDTOhPO0UUUStLlnOPufnB1oopsicTP2yoYMxRS1GFhKRnQcJOgiilWXo36D3o6CgZapmKKYWengPGiiiJn//Z" id="859" name="Google Shape;859;p50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QSEhQUEhQUFBQVFBQWFBQVFBQVFxUVFBQWFhQUFBQYHCggGBolHBQUITEhJSkrLi4uFx8zODMsNygtLisBCgoKDg0OGhAQGiwkICUtLCw0LCwsLCwsLCwsLCwsLCwsLCwsLCwsLCwsLCwsLCwsLCwsLCwsLCwsLCwsLCwsLP/AABEIAMIBAwMBIgACEQEDEQH/xAAbAAABBQEBAAAAAAAAAAAAAAADAAECBAUGB//EADkQAAIBAgQEBAMHBAICAwAAAAECAAMRBBIhMQVBUWEGEyJxMoGxQlKRocHR8BQjM2IHcoLxFpLh/8QAGwEAAgMBAQEAAAAAAAAAAAAAAAECAwQFBgf/xAAsEQACAgEEAQMCBQUAAAAAAAAAAQIRAwQSITFBBTJxE1FhkbHR8BQkM0KB/9oADAMBAAIRAxEAPwDzsGPeRtJKIESQhFEZFh6dOAhKkmKcMiQoWRsCqacGyS8ywTpHYyplitDMshaAyEa8lGtGAxMjeSIjWgIaTAkIVIAEUQirIoIZYhiCyeWWaeBqFc4Rsv3raW6jrI+Qcua3p2vCwKzLBMJYIgmEYAGgjDOIMiMAcUciKICaQ6SusMpgAcRXkFMV4gJkwNSSJg3MABERRGKAFYJCKks+TJLRhZEFTSWqdOSp0ZZSlEANUkgsOKcfy4gKzJBssuFIJ1gMpOsEVlp1gWWMYEiRtDFZHLGOgdoxWGyxwsBAAssYPCvUYKilmPIfzSX+D8IOIcLmCDmzaAfOdDwjBIj+WjrmvdqguQwXfLzOpFvnK55FEko2cpWwr03KOpDA2I5zpeA8GVSHr5S9iVotysLh6h5AC5tNTGeHwjHEGqKluZ0IJNhdTqbTG81aZcsy3a5Yk3GXkD2lc8l8IlGJ2PC6wLG1TSxykWUfLMLj572lXxPRLYcZQpLVLKQiqSADfMABc97TmqPiqjby6akjd6h0zWtsNwNJ2XCuLYbEJ6hb0lVsGOpOp3Fr+8qi3F8k2rR5/X4aVBLMgI+zmGb8Jl1BO3o+GqNSqRUrhVJawQFjuAlr/O5MxuO+H6tKoUpq1RFF86qTYc85toe01RyRfkpcWjm3gyIeott4FpaRIRGIGKIYhCpByQiAMIiIyx4AMZAiSitAAVooS0UALwoyQpS4KccU4iJXSnCqkIEkgIARCxFZO0iwiAE8A8O8A8CSAGDIhWEgYDBERASdogIDB5Y6pCWh8FTu4OwB1J5d4N0hFivj3WitFQNGOgtfWxJJ+Z/CaXDcUtMeoZmIsLkWGtz/AO5QocPCM7uwyqTY6225dZDBocVUy0qbso0Lk2vfc6bTNLkuiXMf4gz+n1EG59RvlPv8py9fFeY5ABKg6X0HuZ6GfCIKDLYfvMDi3hl8OpqEqV6aA/Ic4RaG4s5nElVA+E9r8+4ENT4o6hbsdB6QByI2sNpKnwhcQfSjbaunI/dPfnIrwBh8NTbNodCrLrY++slwKmW+G4PEOpcuUBJuxvmbsq8hOw4Hjn0RmrEggC7nVbWN1It8pyGBuiEOGuPvOwv3FtJe4fjRe91GuxN/beQkhoj4mwQpVDl2a5Glra6giYZnouJoLjqVqlSmrp8FSwGnME8557UWxI3sSL+00Yp7olM1TBSQjGOJYQHtHEQivACYjiQBkoDEYrxSJgA8UheKAHT5YssJaRMiRI5YrR7yQjAgRBuIRjIExAAYQLw7yu5jGgLwd5J2kLxEiUcSKmSvGFiMJWxrUqa5QPUxN7XOgsfbeDvD1KqCkC1rqxyjmWNrA9v2kcnCHFWzS4Rg2xLg1AclMagaAtyX6z0DA4EKirT9CgbLYfUbzA8PVLLlKkNmuwtoTYazqcFfL2F5ju2a0qMjFcPyMfXiFGumQ10YnnZdR7aTOq+HDVPqLLTsc58oU2YH7IBLMPfSdcim/wBJVxtWykXHS17yV0FHLNw+nSXy6FJcvQu6e5J5mY9XglZGJZVfNY3WoDZO2axNum86OrhyST/PlMziqkLa9ve8rUuSbimjn+LcMarcq2oW7KD00Gv4CQwXhYMmYnUbroD3s0LwkOKhILE9z6dtASZqnHqmh1zEXHLp8pa20iiuRUcOgRUJZhYqbGzi45j7X4TmuMYZKb5abORbXOBcHtbcWmziMb5dULmYKT6SbXHVT2lHxFhWz+Zb0mwPZrbe0nhb3UV5FwYwEkBHUSYE0lJAyJhCIgsABiODJ5IxWADEyBMkwgzAYopCKAHYNBkyTmAdpERMtGzwJeQNSABy8GWg88YtGA7tK7tJFoBzGANmkSYzRCIZNTHvIiIxgSBlWvUHnU1O25/Hf8pYWZ/FFJrUQu5Kgf8A2in0Ndnpx43Sw1JS+9r2GtpTw3/I1J2AAZe5FpzXG8XVVhTprdmOXa/z9pl0+B4pq2Xy6hFwGcqqqTf7HUTJGCqzU5NM9WqcZZkLICQBuP3nAcY8W1bkU7DqTrO+wKeThGTe1xOOxHhNK12DFSdxa47m3WQi1fJY064KfCeN1G9T4lSfubTojxH+pTy3ADgelh9rse85+t4LpM49VQLb4FpW1AtfPvNrC8BegqgOXAOhYeodNRvHPb4IwvyZdQGgPVza57fvMniuKDE2PK49p2XHMGKlIm1mtsNvw5GeYiqc1vdd9OdzJQ5IT74OvIFWmj/aFr2620J7Stxy/mC/3F+ekDwrE5NMwbUA2va0t+IawJS24Uc9vbtLMfuK8ipGVHJkbxpoKAgEnaNThQIDIZZEiFIg4CBOIBxLhWAdYDARSdooxHTO0q1Xk6rSrVaRATPIZ5XZ5EvAC15kReVQ8cNGAZngXaMWkWMBjExBpAxwIAFBjmQEcwAkDDYTAB69CpmUZaoGW/qI+8B2NvxleX+HpcFgLtSZXA/12b9JDJxEsgrZ6dheGUyC2QZm3PP/API2IwiUhdV9R0udTrKPDeK5Rqd9tesx+J8bas1XymGZBZBuLncn6TCa4o1sZiaS0Ddxc8veZuAxwQBjqvvrPN8TQxgBNVahzHle2vIATT4L4fxYyvUzClvlZiSe1uUseOl2SjK+D2DB4hHXMrDKZkca4hlPptacbW4i+GqC3+N/wDdul4etj89u8hXBJKjTJaqCRyBzdxOJxHDlFWmjKyq43GlyPiIJ9wJ12GxeXbnIJVpuXLKHKmyKLE3+0R93aCk0G23Zgtw3+mud7uSt/ugHf8pTxeKNRrta/YWmnxHF+fVZRcFFtbv8Rt13t8pktTtNWHrkx53ciAMmIwEcS4oLFJYSCpmFvAZExrSUQjERMr1ZZaVqsQA4o8aAG08rVIdjAVDEIp1BBkw9QQJWMCN44MfLGtGMleMY148QDWkkitJ0xAQ+WPlk7RWgMFaWuFYvyqqsdr2b/qdDBEQbLBq1RJOuTquI/wCvPQex2mBwyp/SitVqa9uvSTwOKNgpN7fD+0fjeCNVGFPdkzW6kcpicdr2s1RlasB/8yaprUxFOj0VaRcge9jrM7iPiRMx8vGV31WxKFR/toROMsSTblvI+WbzR9OJS8sjssH4g869KoQ99mtY3HbrNl/Sqk72nJeE+EmriFNiEpjOxtvyUD3P0nW8VpElVXkP1lWRJOkaMTlLshSrksNdBqflrC4tqgwjV6ZBIIDWUAhGG9/e0BwygfMF9gD9J12BwSVKVena3mU2BttexsbSu1ZbktR4Oa8O8VFTLnAP/Ya6cu49p12J8N4esgdWameeVSw+Qnl/AMUUC5tMpIzchY6humvOeqeGcbRxCkq+oHrKEgqRve2997yUm4y4Mqg5Rujj+NcPp0iFRyx53FpmZJu+IqSiqbMzG+7dOW8yck1R6KCCx7yeWQIkgHvGLRpBoCHZoBjJmDgIaNHtFADTJg2iLSBMQEHgoQmDMYCMgZIyBgAwjxpIQAkIZIFTDpARO0laMslAZEiRKwsVoDA2t8p0HCmz5TzF/wBjMO0u8KxORxfYnWVZY7kTxypmhQ8JUy9dkF1r6209Dcx+OvzlXh3/AB7TDE1QSBra9gfea3EKdZbNh2tf8D2mRWw3EKn+Ryq9BfWUKbfk2JR+xpVSiWp0gotbNl2JGyjsJTxo/vMLbKo+dpewHDPJXPUO215y/FONC7sPtE2+glfLZaqLuGxQFbINyp/KdJwavlYThPDNJqjvUPt+M7bB1cltLgbyM+GHuPPvHHAzhsQ5W/lE301sx1KnoJa8DcQFAswzZW9LXNr215TtaaioHarYqcxbNqLc7gzn/DvB0xGLSki5aOcu3RaSm7E/znJ/U3LaadFjSbnLpI3/ABBwBlcmmTUuFYqbZgHFx7zn6tIrowI99Jscbx718TVelfKxAW2llUWUjkNBLmEZ3FnCPpY3Y2+dha8sWenROXpClBSTp10cuRIMJ1mK4IjD05FPZiPrp+UzsT4cqDVCrD3AI/O0vjliznZfT80OlZgGNlljFYKpT+NCO+4+RGkDJ2mY5xlHhqgLiQEm8iBGVitFJWigBpcO4XVr38pC1t9QPlcmVMRTZGKuCrKbEHcGOvGqlGmVTa9zDVcZ/VUjUt/cpgBurJ172lW9qVNF30k4bkykZAxiZEy0pHJkTGvHEAEBETFImAiSmHQyqIemYAWhHEGpkg0CQWPB3krxDFaOBD4fDZtSQqjcn9BLNTFYdNfLZuV72+dpVLLFcG/B6dmyrclS/EvcG4w9NGupZRzte0BU8ZqCSbnoAPr0mSmMyVV9bFWPO4+TDY+4i8SYEH1ga2/GZ7TZbqNNLT0rsrcd8UvWFtl6Tmarlv0Em4lzg2GzPfkuvz5SylFWU774Op4Fg/LQDtc+5m8lP03JAHUzMo1AqFmNhuf2lEPXxtQUqK+ka6kKoA+07HSZ3bZq0+B5OekvI/EeINU/s0bkM1tBq5J0A7TdFIYGg1EEHE1QP6hwf8acqKnr1j4ZqGAUiiVr4kizYi3opX0y0RzPeYrm3rfUk3VSbkk7lupg2oKl2djBgU0uKgvzk/2/Ut4Yadjy69zD1AesBhzYXbVj+Q6RzWvKjqUKs1hub8vePQrcnJPblKzVMznoNB78zJXhY6TNqiEA0UW5iV8bwGnVXNR9D/cJ9Ldh0MpUMUV/aaeFrhtVNjzX9pbjyOJg1WkhljUjjK1IqxVgQQbEHcHpITt+JYFMULGyVgPS5+1/q3b6TjcTh2RijghlNiD/ADaboTUkeS1Wknp5U+vuCvFHtFJmQgAL67bH5xuDOaVfLsp9LX+6ZGaeJ4c7Cm4U3ZB22lObqzVpuZUUcVSyMy9CRAmbvE+Hl6QrLqyALXXe3Jag7bA9Jh2lkJblZTkhsk0RMQkssQEmVitFaPEIAMBCoIyiEUwAkIoooDJLLmFoj4m+Q6+/aVqCczsN/wBpNK+Z/pM2bJXCOz6ZoVlf1J9fqWa40lEi4IO0sV6kFRUkzGelddIr4Vcwyt8SEfgNQZp4SpmVqbbrfKd8y7g+8o10KMHG2ze3IwPFKvqBS6m17jYnqDJpmPWadZYfBk8Rw/8AcI7zXoBKI6DS45nSUcNUerUFwCRqT2HWWcRhM7Fma/8Ar/NhLZT8HKwenTlK30QqcYLGwBYclA0lqk9Qi7EJ/qoBPz5XlShVBbJSAB3Z+SjnbvNHhtLO/wDqu3c9TKZHawQpUui/QphFzNy2H83MWHQu2dv/ABHSWDQzm5+EbDqessESs3Io4lrC/XSBL2se0PjRsJSrNYe14IiwtM2sO0IzayklfX2C/SKrW/uW7XhQbuC4WjCoRqNIA1I6PAd2beF4gtSyucr/AGX/AEMlxTCecAr2Wqo9D8mH3WPToeUxHTmJbwfE7DJU1HI819uo7ScZuLtGXPp4ZYuMlx/OjGq0ypKsCCNwdLRTr0qsQLBWHJrA3HKKav6j8Dhv0N3xMseCuCUSqtVQFiM12F9OWVToPedBj+HKyN5dmKgnLzIHQD6QWIQvTDUbZwD/AOQI2vPOcVx+vTxJ80NSZTsbjbmJXJuZzYJR5N/ga1HqFqa3pqcrlvhN91aNjfBgJY06ygEkopBsL/ZLcveVMR42QXygXbVwumZvv/SZHF/FlS1luMw1JBEIbo9FmVRnywGKwj0mK1FKsORH06jvATWoeJf6nCGjXsaiHNRfmLbrfoReZN5shK0YZw2sjHAikgJIgSWSAkRJQAkIbB4V6rrTpqWdjZQOpglW9gNSdABzno3BuEnhmEqYysB55XLTU/YzbX7yLlSLIQc5KKPP+LU/JdqVwSjFWI2LDeU8K/q/CV6tYs7XNySTfvvJ4Q+r8DOfJ27PaYoqEFBeDToU8zHtLLUrQOAay36mWWa8rNPgr1xpodeX7HtM/wA7kUPy1HyBmmKFz25zI4vxoJ6KWrdRrb2kkrKcklBW3RN66Ugb+lm32vblKNSs1ZhTp6KfibmZWwvCqlUF3zDXT7zE/QTYwuCagAqgNWf4Rypjqe8m0l8lOOU8naqI+LVaYXD0R6jbOf0JmrStRQKLE8+nzg8Hw4UFLMc9Q8+56TqeFcPp0wtSplKsEYswFl9NyM2w17Spsty5o4I2130jExWBrgUzdz5ilgFsLW3FrdLH5ypUq1KX+RWsCBmtsbXAPI6TtmxQpBqnqqUlVFoBQD6XFrEjlcDUyvx7AA4Jlb41GcnndQLD8NLxbjDD1KaklJcNnJ4qsLK24Mz8TV1PcfWZ7YgroT6G/I9RIPjATY6G2nfsJNRZ05Zl5C02u7WP2V+kbzf7gv8Adt+BmRVxRBJHI2Num4+snRxWax7kSzZwYVqo3Rv1HtbX9YVHvyPz0lYtfLLCLaVM3xZNapXe1oRlDjSRtJLRI1EiWKwGdhpf8zFLgbtFCwpG14n41/Rpaicy6jfVL9T0nDVuNriFIr3P3WHxKexmVX4hUYtnYm+4MpMek3RhXZ4Z5L6GxJINr313loYksuU6jTfl85SC9YdJZRXudm3wmiMrEAk3A/K5FpbWZWCx6o1Iofh1boDf9p0NTDZl82nqpAYjmubtzHeKM6dM05dK5YlkhzXZVtHjGNeWnPJXikLy7h+H1D6sjED84pSUVyXYcM8slGKO8/428MZiuKrLdb/2R3A1qMO3KD/5R4+Krf01Mgomrka3fpftec02LOGB8mrUW+65zbX/AFvOfxGJJ1v/ADvMc825Uj0el9KWnyb5yuuijiSRZv5cQuFq3IIlevVHylbB4gK4HWJRtF88yjPvg6TB1fSJdpVBudpmYQem/vJ1atrD5n9BKmjapcEuLYw6U00v8R95U4dgVVizanrCYfDsbsQSzHQWNz7CGo0SLg6629u0fSK1HdK5GquIQLmY2A1lHDFVBrepmckJm39/aNicLnYLyW34w1RnU6UgbCyG/wAPe0gaG35GxmINst7nn7md3wi1fCrpoUAIIvqAVuRzE83W5Z+diPymlwd2qf2hUZNC1P1EDMPiU26i4+UHHgw67F9aCd1R2H9ZSWmQ1RWbzLUkQsD5dwMpVdDcG1z1lTxHxy9GotNXNlVXuhHlhxoT1OhFxpNOjTV0L0/SHRSgAsQdbnrbYfKc14h449NqtFVpt5igFlJNtLEBbkXg2pNUjj6fG5ZKq6dnF4s+g366fhMWrWuLE2I+E/pL/F8WFIQa5dW9zvMbENc3F5qxxNmtzK6TFSxOpzcxaPRYqSOR1ErOIlqcj/6l9HKWVp8na4WoGCnqBNRQJxnDOIZfSduR/SdNhMUD/PzmLJBpnpNJqY5IluovyH80EIl7aSHmA7w4bpKjfEiap6RSeaKIl/04nio9ZlAxRTpnz5DrGxHwxRQH5A0/5+M7rgR0Htb5W2iilGXtHofTP9vgFWGp9z9YMx4pqXR5rJ72WeGD1H/qZc4RUPmHU7HmYopk1HZ6r0Vf2r+Stxbn8phVTFFKInQ1PRn1jM4H1D3iimqB53P7l8naYX4B7frD4dRqba+YB8so0iimX7ndXtR0dIZcBWddHzhcw0bLppm3t2mLwf8Axj3MUUlLohpv8k/n9iWGPqb3MKrH16xRSvybH0ZGD3qf9jGqGzm3aKKSKX7GL+rqDQO4FtgzW+sDTOhPO0UUUStLlnOPufnB1oopsicTP2yoYMxRS1GFhKRnQcJOgiilWXo36D3o6CgZapmKKYWengPGiiiJn//Z" id="860" name="Google Shape;860;p50"/>
          <p:cNvSpPr/>
          <p:nvPr/>
        </p:nvSpPr>
        <p:spPr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IQEhUSExMVFRUWGBgYGRcYFxgXGBcZGBUYFxcWFxYYHSggGBomGxsaITEhJSorLi4uFx8zODMsNygtLisBCgoKDg0OGxAQGi0mHyYtLS0tLS0tLS0tLS0tLS0tLS0tLS0tLS0tLS0tLS0tLS0tLS0tLS0tLS0tLS0tLS0tLf/AABEIAOEA4QMBIgACEQEDEQH/xAAcAAABBQEBAQAAAAAAAAAAAAAAAQIEBQYDBwj/xABAEAABAwEGAwUGAgkEAgMAAAABAAIRAwQFEiExQQZRYRMicYGRMkKhscHwB9EUIzNSYnKC4fE0c7LCFpIVJET/xAAZAQADAQEBAAAAAAAAAAAAAAAAAwQBAgX/xAAlEQACAgIDAAICAwEBAAAAAAAAAQIRAyESMUEiMgRRQmFxMxP/2gAMAwEAAhEDEQA/APZUqEoQdBCWEJUGAhCVYaIlQiEACEQlQAiEqSFpgJtR4aJJAA3K52u1NpNxOKz76j7QcT8mDRv381xKaR3GN7LV16AkhjS6N9G+p1UO13y2mJfUa0fD1Kj1K0CGNxfAD81RXjYDUk1DJ5Du/EmYSZZH4NjjRNq8b2XQWls/e5gKIOOgc2VGPA5EE/ArI3ndgB7lJ7uoJd9IHqs9a+HHuMmlgPOQD85+S5UpP0Zwie03JxhRrkMccDzsdD5rShfNDLNaqBkPxNH7xz9d16/wHxcytRDK1RuMADX0nqmwn4xM8fqNuhDHAiQZSpwkagpUiDRqROKQoAYU0p5TSgwZCE5CAO4SoShAAlCRKFhoISoQAIRCFpgIQhAAudesGAk7Lo4wqC9LXidG2w5lcTlxR1GPJke0PNV2J+mzVIYcWQgBRLO3UujFy2aOX39FIbXAzOmw+pU9lFfokNp5chzXGq2m3XM+p9FX3rxFRs7cVZ3gxsYj06LEW2/Lfb3GnZmdkw6BubiObnbfBY5pHcMTZd8QcRU6Ug1MJ5ANB9HSfksLeXENR84X1CPB0fALYXL+GgB7S01cbtcI0nz3WspcPWdggUwfHNLdj/gtHz3arRXqmDiwn95zvhOi2HClm7oG8e1kfWFr+IuG2OBLGgRnllmsKxj7PVDhlGvhzI3XXKzjj6en3BeL7O4U3mWn7yW3a4ESN15vYKwtFOdHD/II8fyWv4YvDtWYTq3IjkQnYp7omyw9LlInJFQIETSnJEANKaU4pCgwYhKhAHdKhKsNBKkSrQBCEqDAQhCABCEhKAIF62rA2Oaz7He1UO2Q8eQXa8qxqvgHp4Abqrvi2hkMGgzjmTEA+QUeWduyvHDwc63BgzzJk/38FErWuoWOe3wYN3OOgHmoFKar8PL2naeQ++SZQ4hpi0FwpvfSo90FumPRx6xEeqQm2UqKRNufgU1CKtqcXO1wg5+Z/JbWx2FlFuGmwNHID5ndUF38cWaocIxA9QtPRtIcJCdBRFZHP1aELVzeE28LybRaXHOFkavG9Rzi2nZXO6yY84GS1uK1ZkISaujR2hgOq8+4qsLWvxALQPvW2+06zNLdwHjF8/oqm/agr0XPbMt1ByIjUEbFLfY1JkPhupBgHQH0H5LT3bWNK0CoPZfGIbTz++axXC9Wa4GxafkVqrE6RhOsAjxGv30XUWcZEeigyJQol1VcVMdMvyUtWp2iBqhCmlOSFaYNKaU5IVho1CVC2zDulSJVgAhCVaAIRCEACEIQAKJedfAw9cvz+CllZfiq3D2QdMp6nX0CXklxid448pFUy2Rif5ALP2mu6o4nmTn84++SkV6oECcuXPc5DUJtks1Ws7usLWgSajgQI/h5lec23o9KMUtlXfN4igzsWOw1HjvO3Yz3nHryXC7OPKFENo06Rc0Q0BgnXIF3IkkZk7rrc3C7LYK76jz+seWhwzOFmUidM/gArq5+AexZ2IeH0ZJIc0SZyOIxmnQUfTJydao4XbedO1EOdQdSxmGvwkBx6EiD5c1trqGDu8k2hdDaLRuBmG+6DzA0CfZTm4oaSlo45co0cbawOxFx7rQSfJYO3cTin3sDhTxYZa0uE/xPkAeuS9CpAOkHMFcK/DjHNLWwATMHMei2Ct2a58VR5jQ4/b2pGI4QYIOXjGcHyK0wtVK0NNSnBa8Q703HNJeH4btrw2tU7gOLCwRnETPhkrFly0rJRFKnMN0nXzPNZNJbR1CTemY24mGlaabTuCJ8AQtfUpYAHDn8fyVS678b2vHtNmPI/wCVqqbA+lPMadRt47LI7Zzl1stOG64II+/uIV2sbcVYUquA8/hsQtiFXidohyqpAmlOSFNFjU0p5TSgBqVCFgHdCELQFQhCAFSJUIARKhcbRXawEucGjmhugON42sU26gErz69a2N5OsaDx1J6q2vS3CqSGkjrp81wsFmptP7x5nvHy2Chy5ObpFuKHBWzhc9yYjjqZDlu7x5D7hcfxB4gbZKIpU/2tYQ0D3WDVx5BWF+X+yyMJAxPjJu5jcnYdf7LyjDVruq220OxPdLRyA2DeQg6LmCSGO5O2b3gCtFFjeQA8916HZ3CF5BwLaSCWzoZ8JEwvU7HUyWxdSZ1kjcUyRazkod116TmO7wJBc0wQYI2UqsZEKus1yUGF7mMDC84n4cg47uLdJ6rp92LVVTEuqsx5lj2uaSRLSCJ8QrxoVPd900LPlRpsptmSGACTzMK0FTJbDRmTfQ21PgLJX3aM1fXhWyWaFgq2upgZkBmXHRvj+SVO5OkOxJQjyZBuq2hzi0atMH1WhstowEiJadR47hUtbg6vZH9o1wqsM4iMiN5LeXUKeHHunmPisknBmXGa0TbXZwHCozOI+4WosVbG0Hosu8ktMZOg+B6H81J4evQGWuEQc/4fHoqMctkuSGjTJCnBNKqJhE0pxSFADUJYQsA7BKhC0ASoQgAQhCAIV627sWSBiccmt5k6KktFhJb2lpfLj7sw1g5Dmre0sxVMWuAd0fxHdUVeyvrk1XPgSQ2ANAYkTz5pGTY7HSKZ1mD3SIA2AzP5BdTVd+zoNxv5+4zq52/gEtls5e52CXhhIE5NLtieYGZ8lc2Ki2mMI0aJcd3HmepOfkpOJXyMLf8AYxRB7V+J7hL3nkNgNAJ0Cw99X4HN7Nohrc4GsSJJ8VqOOrdLiSJzyHhoT97rJ2e6nR2rtXgmPHRdQo7kmegUrA2i+i5oEuYMRaZDoJwnxIOi3VkPdC8eunieqw0LHXb3WOcGP0yLRha4RnoADK9Wuq0gtC1qmZbcThe99tpEsBJeMyACSB4KHYqteq3GHU6c7VHuDiOrcOStLZYu0OJuTgkZZ6wI/VNMb4/pCxK3sdGUFCl2Vb76fZ34ajZB95kvYf6oyPQwtBYbcys3Ewgjfoo4sBJlwA6BTLJRzDQIz+HNalukLyyg1fpxq2J9bIENByl255AblQb/ALgtYspZZnMNRrxVGrXOc0zAOnKAclfWm1jGxjGNe5rwS0kNLG5tNRs6x8QVaquGJR36RSzz0fPdl4vtzK73OrVGYnjtWCBm0BjoDgcJ7vqvV6VnZaBDCASMYBB0IBiYgHvDLqvNvxKsLaF5VSDlVa2oRyc4EO9S2f6lsOMbz/RqdnfTeWlhbUaJ7lQYfejOBhA6grOHK1IqnLmo8VTZbUwcP8QMHx+4Uayjs64OhMT1B+ozVTY+L7PVrFr6gpSAcT4gyC4HEMojcxqPOzvljmupuOXP1mRGuqS48RUk1pmxsmQw8tPA7eRldyod31cQB5hTVVHojY1NKcUhWmDUIQgDugIQEAKEIQgAQhI4wgCHbAYdGu3idFXWxowikzQCD1yiPvmrKvVG3qq+taGUxPxP0U+SSHQRFLBQYBGZOg5mIEJtpOFuDc69SfoF2FI1MDyMgCQDzMQfhKoOKL3ZZaVSs45gFrBuXERl4/mUiRRDZgr1pm12402yQ30+91pq90gYGbCPhmVWcBWd2E13/tKzifBs5nz+i1lpbnA1P1/suGNb2Ybja5ibOXAd5pxNI1ykp3AfGrarQyqQ2oO7J0dA1C1N9WLtqZB00+QXkF7XBUo1K+AEsY8EkbBwkH75pipqmYvsqPoSxWtrgCCFbU6gjVfM9k4mtFnAw1HRyJkK0ofifa27g+I/utipIycYv0+gK1QKnvm9G2ejUqQHYcJLcWEluLZwIIzheO1PxPtThkGzzXfha/Bb2W6la62FxotfSMGA5lSSBHOW5LuCfKzOMV2Wd6X+LVWfVBwvqABsuzZhcCG4hGXiOS9juCnU7JlSsAKzmND4Mg4ZjeNDtzXjFwcD22q+m/sWupOAOIvDWuadjGfkt8Kd6WF1npNeLTTdUOM4PYZlhYHToBuqY2+zv8qMJJQg1aMr+K93BtuFXH+0YwwfdLMvQgD4q0ffNG3Wv9GswphraFamKjhLQSMRcJ2n5q4t1Oi29LRaK3ep2ezMquLjlTcS4NAGhJa0nzHNO4K4qpXqaw7DsSwNOFwBkObmXQI1yWaTFLIuCpXS7PJrfd1ttbnWh1IPpUg/FXY0spva1xgiQMTdxhnKF6fclubaLBTBEVKZDcOmRbLYkkxEZlReKOKRZ6v/AMfQhrGUxScC3GGBzW4XAmZAaYIK62W632WlTc4gdoB3AZa3A2MQP8QMrmdcWztvljXL96Nbw+7uweXyy/JW6prjqAtBGokFXJWwfxIJ9iFNKcmldnIiEIQB2QhCAFQml0eCrrwvZtMZRPXIea5ckls1Jt6J1e0BgkmB96Kkt99AZD4lV1a2docT6g6cgpFJ1IDKXHnCmllctLRRHGo7exgtr3jIeuXomiiwkOqOxRnhG/idvBMttZjJLj5DX12HVY2++Kmt7tMSdtY9TqkN0URjfRq784lpUGkuIHIDMnoOS8rt1uqXnXBcD2bTDG7Hr+ZUX9Fr218QSCfJei8O8PMoBuUuMCfy5Its74qCJ1wXd2dMTsM/AffzUmkMRLz4Dz3+nkpdpAwBoyB+Q5+J+qq71rFjIH+fsolo5jsLVWBimOefh/cqvuKmO2rNcAcUk+GJwAP9MJ12tcKZe72iS4nw+4ULhQudaKjjoRA6wc/mhvR0ls4W/g2yVKhDqcAn3TEeCj1fwmsziC2rUa3fIEn+XqttaLOMSjXveVWzUC+mMbhsYBLeQ66eKMcnfZ1Pa0R7L+Gl1sA/+uXwNX1KhnqQHR8FP/8AFbvoMGCiylTLsNQjUteC0S85gBxaZ6Kz4avB1ooNdUpmnUgYmEgwT1Hy1CkPszajalF4ljgR4g/knp+k+0ZwXMy6Sx4r2hxe57abAC5kvGRc2YMa9VrOGrXWqUf17XNqscWOJGEPjR7RyIKxlTiG0XORStbHWizTFOu2DUbyY4HUxzg5b7ay5+LbHaqZqU67QAcLg89m5pOgIdGu2xVMZpisqk1tX/ZnL/aBeRo1X020bUymQ1/v1GZNAnJ0YWnDPPWcpZ4WfRphlmtFSznIE06dN7jJ1diadzM5DwUPjW5LLfNRtJlqYKtEEkMioBLsiYPddIO86ryO/wDjS9LLVfZP0h7OwcWd12IZE5guEkERqTCXLEm+TOVldcUe9WCwWa7qBfUe0GCatoqlodUcc3Oc48zsFhLZxi232jFTkUWAtp4ssc+05w2mBA2A9PHLVedotTg6vWqViNMb3OidcIJgeS1N2WOrRaHtGNrtfHlOzuiXmm6pDsWPdtnsPDdsh0bHKNwdvLZbMGV43w/eDmubMgCDnqO8B5iV7FRdLQeYXX48rVCvyI07FKaU4pCqCcRCEIA7JEJUAc7Q/C0nkvPLbXNeqXTLG6Rn5+J28CVsuJXkUHAauhvqYWIqh1NmCmMyYnc6ABv5qT8h7oq/HXpzr2gDMkQNth48yode/wDC2QS0c9z0A5qQ26RVeKbfZb+0qbE7x8vJQ7zu2niLaYnDAA69TzUjsrjXpSWq11bROoYNufidyp118LGrD6mQ5bxsOivrs4eiHVMzyGk9OnxVraqmAYWjM/ADdCNcv0RbBYqbDgYIjXoOXj8gp1jdjc53utBDdukqOKeFkbkfE5kk+H/JSbpeHYuWQ9HD6hMj2Ll1ZIrNzAOeQ9fsqNaqAdHT7Kkvlz4auVorhmTYe+Y5tZGs/vEei1nKKW/rQyhROLUj2RqY08AqLgx7n2vG7IGmcI2AkfcqXetmdaK0a8yd/v6rvw1Zz+mmB3WsI8yR+R9EtO2PqomttNPOV43xlb7Y+2CzUA/MjA1pcZJ3EnIfJe3Wunlki7boYxxqloNQiJjMDWAnQj8hTyJRIPA1yPsdlZTqkOqmXVHAl0uPUwdIHkr57Z01TymBN/ontt2c7VQDh3gHDWCJHoVm7/4GsNpBeaIY/CQHMJZnEgkNyMFXtqrnQHVRbwvLDgpNze/Jo5Dd55NHNc8kdxUl0eZ2Jv8A4+95DGPqGk5xe6oWhxADhOpj2xkBJB0XlF6W02mvUrFxc6q4vcSMPedmRE6A5DwC9C/GC1B9402U3SRRDHCcpeXtEjnhd8VnbRwTXoND3tlhE4hmB4p3/oqSZwsT5ch/CN3BrxUqt7ny6+C3L2ik6W+w7bUeHVUVzWiaRYRm31y6dV2stsDP1bjLD7J/d6eCim3ZXFKjS2WzMJblhJkGMwc+ua9Rut00mZycLZ9F5fdjS4NnUHIjedF6nYWRTYOTQPgqfxu2Sfk+HdNKcU0qolEQhCAOqEJridh6lAEK+qWKkehB9Cs66mxgL3CS0F0DmP8AK1NSzl47xy5DIfmVm69ma1zpmXCCekjTlMKbOvSjC/BlKkRZ8WHCXZ4dInTx5yVwum7mtbPWZ3U201cbGsHh+aWq/A0NH31U86Q+NtHG0Vc8tlCp0cTiToPjzRVeMQBPd1d4DZQbwt+IYRAaNSfePUcunqkt1tj1F9IfbLUHkgHIctzrkdx/ZTLkBggamD8R9wqIONQgDTwjwy2Woo0cBedJAaPr8Atg7kGRcVRytFXA1zWnPd2+ewOwXGhZQ1kxk0ZAevzKUubI/m+QH91I7YOBa3Y6/wAR19Pqu3sWtFdToilTqVnZSIE7AZuPr8lW8McWXfMuqik4zPad3M6AO0OXXmqr8VL8DKDbJSMOfE9GNmfUyPIrz7g6k19vswqEFvaAmdyJLR/7AJ+PCq5Cp5mnx/Z9KUu8Z2269VLXKg3JdYXa0hUuzm9yi17RGSLVUzhUt+XzSsdM1armjkCY8z99Alyk3pDYx9Z1vC29iJgOqOnA0mBA1e8+6wc15PxZ+IopF9OxuFSq79paSMj/AA0m7NG23jqsvxjxtVtrntYXNpu9rZ1SNA6PZYNmDLnJWZs9ldU9kTGvIJ2PDX2Fzz+RJTateq91fG51ScTnE96ean2i/rXUwirXqFo072k7EaR4rjZwxowtzO52Tv0QOdMZmP8AMKhRvaJ3KvSfZb1exwM+z0jKAIEbdIV/d1sZaQSJnUtORBPzHVZF+FpIJMjIiCY81IY19M9oDhjMjNpLTl9+CVkwxn/ozHmlD/D2DgugXROgcD8F6lR0C8p/C28xaKWE4cbT7pMluUEg6HUEL1emMguMMHFbNzTUnaHJpSpE8SIhKhAHRKkQgAWcvRnenx+a0ZKqLzp5Sds0vJG0d43TKyk3A3qZ8pP2fJRq9SfL7A9E+q/ImfePll/dRLScI8ifEwD8yoJ9l0Cpt1aXnk34kaqmZaDUdLvZbtzOwU20McKAcD3iMz1Mkn1VW7usGv5qZ9lkaotLI+ajQP38+gy+mS1961sLtsmz8D9+SxtyUzic45lxEeoHzKv+JKxLyxsucYaAPD5bJsNITk3JFfUtbnOyBJ0b1Os/JdL2tn6HQGJ0OObnbgbkTqZyHXzV5d13ss9N1So4S1pc5x0YAJMeGa8X4kvt1urGq5xFOe4wbNGTZ6kZz1TsWKUmJyZYxVIrbytDrTVqVT0AH7oGTW565Kz4DuztbfQGoa4vPgwHP1hV4ZJgCOQGgyzy5/mtz+El1Pc2rVYRTcw4MZbiPehxbEwAIG26sk+EaJI/KVnslEZJKzoUOy0a4H7Vr+jmRPm05eiS3W3swO0GCYE6tJO2LbPnEpb6Ol9ir4mvqlYaD69XRo03cTo0dSV818U8S17wqmpVdlPdYPZYNgOeW69H/Hm8sQoUWnIkvMdBA+a8wu2wz3nZckzBjvZznyVohUKBcchOkqzqv7opsGQ1j3ueuvgrWx2JoxGARE5nQRn/AGHVR3Boza3CDllPwJ+9VQoNk7mkcrDTIzLRoQ0Hx1PmpYBpnWYOWWY9dFELiPHy57nbZTaFspvbhwE5GTIGg1neeSbBRWhM5Se/DUi4bKQH1XHA/u4jGM6HKNSDO3LJNvu47NZ7I536TSdVODBSxzULQ/MvaMgcMmD5GYWdv3iKvawwVnEhgAa3IAZQTAAlUL41JE/BZKvDY2+2bD8O7w/R7bRcwQxzi17c4LTlOuoJnyX0oF8r8MWsNr0gGgzVp+mMGctx+a+qAZSH2P8ABU0pUhQAiEsoWAdEJELQEcVFtVMODgfvJSHMz8knZBcvZvRkH0CO0H8Y+QlR2DtCTsC4esR8Fe3iwAkDxVLdtAt13z9Gj78lHkjUivHK0cWXfNniMxH+PmqG+7vwYNtT9+q3dnYBTA5tB9Sq3ia78eEDcR6kJDx6sfHLuiiudgYKeLofTvZ+QV5YqRD8ZE1HkkTsCSSegEx/lVduaBVZTaCToGjcZfDIfFVXGPFwsjXU6LgbQ6GvftSB91vN266xwbZmWdIrfxT4qDR/8fRdOc13fvHXs58YJ8hzWBbWa0Alh/lHtc80A4++4uInvO1Mz8ZXV4ZgJLcpwgkcxpI81fFKKpET+TtocHOeJcGtGeY1gbn75r3T8PLs7Cw0QR3qg7R3i/MT1wwPJeIWee0pua9rGNw1HGWuwUw6HOLTrEaRqN17DR4wo0mMwV21muc1jA6m+m7MSAThwzGmQkLmaekdRa7NtTEBUXFFYuplmzsj4HVQH/iPdodgdWLDJHeY6MQ9psgGCOsKuvDjGw1SOztFOodmte0E7e8QlZIyqkMxOPK2eafiKKPaMoYHY6YDg+cuzMy2Ns4Hlrms1ZrQ52kNZGfPoMWv34rQcZU6VormsypiMYKjWua4Ny7gDhlikmYJ8VQODmsBaI0z2mMh1mCY6FU401FWT5ZJzdCGq7C4nV23gMvgudjEMnfWJiSTvOkKXUHcY4PDy9pcQATgzIDX9cgfMJlCg92jD3dgDOoAkDTMwPFU1bJU6T0RWUHPBl+0gRAd0kwpgoMbSDT7ZIJPhnhB2AUzs2U3NZUgQMX8JjbEEttoUz3mgtZEtBOLFns4AZQuowV/2cznKutFLUovL8Q0OhjIDkctdPgotYEZxqf8ffgplqtgkM2AMx15dUtQNdm2cOhnXLp8Up0tIcre2T+E7JUfbbOG4gC/IszLCAe9mIBgk59V9P0n4ADJLDGZ908z0PwXhX4L0A+3PgHu03OxaiZa0QT4kr3axGW4TnBIKS+xi6JUpCuFmBaSzUDNvgdvI/RdyukYIhCEAdUIQUAIUyo6E56h1iSsZqKq9ySD1yHn9VBsYwQHHRp9c58hou1+Wg0ml0Bx2HXqqewuqOPa1MhsDq7KMm+61S5SjGX1of2bKY5DCfVFapiaH/uj4wqe32sns2jV0qSy2Y5pME4GmDOReRmfABI5W2P40kec3pxe6m+sylk8uIdU94DPuM/d8eqxI/XONR5OWefs5Ded80l7nDXrMxSRVqA8zLz9ITWtJYW6TzHIz5K6GNKOiSU25bO1npl7QIIAzAyz/tCder2iliYCMAmNs3Zmd8t+iGMwwZ0G3PPeeXhqnvtYa7DJAmXEZmNXR/TktavbBOtIqbK9lUNfWqOpMc/syWtxtayHuLuzGHFDid8pK7392DC0We1m0tIl5NKpSgzHeFQnGe86OShMszDSaS8tDnnLCDBJIBmRAifRNq2JrsRpB0NHfmJZBAJInIT5ZwuxYUn43AFz3OAe4TmScM5k6yVCFbKM4AjUaYsXLnmrS67u7UyKgbicKcuBIh5DS6R4+pAVY+gAJ3BiI5GDJnI9OqDCysF6uIe2BhwzO4gRl1IEKbWtjWU2scJMSQDniI0P3sqKz09CCMyQWjWAQc9hJyHn52Fakagkak6bZZZdct13F6OGtmi4adYXibXWqMBa+GUm94OLobLjkBGfl0z3VisNkp0sNJ7XOGF7ng4nFpaAWS4NwxqJGee68tuehhdLmydIzyneJzyV3c9qLKcEOdTaIJnNp2ggwfDYJmPT2LyfJaOHEZpYg4PxnEWuZByj2nOOfUeSdeuKkOxeCHt9wyMjkHd77Hkm/oArtL6TTGeIOnDi3g6jnBPJUdho1LRaWiTOIBznkuDWt1xE+6BsuOTTv074pqjnb7MWEuAkHR2oy6ptGkS0NGew8TmfKFf3vaabf1bWuBY50n3cMZAAcznJ+qpsZbFTMAuwgHWSDnHhoVko0zYuz0/8HLOaXavjMx5wT1iM16/YH4sZG7h8gvI+CqjrM2kG95jxhPQ8/BepXXX7uOHAHmPLRTpvlse0qLNrcy46nLwA2TimNrNO6dKYLFSIQtA7FCEiAGvXItC6uCh26oGNc9xhrQST0AkrAMtxPbj2rabWE7zoBM6/fJVVqtugmY1PkqS++MgXOhjRO+ZJGk6Z/eaqLFbaloe2TAOZjKBPOclHlUpMtxOMUad9oLySJk90ZiGj3vOPmpXD9tZ27GA6u/8AbmfkqAW5tTEyQIDojw7o8ZEKp4ct7zeFFgYQ0OaHug6NkxOwkT1ISoY3djZzVUZ/iuzBtsr5AfrX+Mlxzn4qHQa8YTiOZ9I67jx5qw4qt9OraaxYJJec5yOfLx5KFSZDcRIBMgbZakztovQTUopEFSi2wtVYYjg3OnIee5VVernPYBhmDJcB0MSfX0U9gmCc9iJ2mYy8VXXnVDYaJEGWiZyLRnPiNM1041s5UrVEVlcloY4CIgHluCVZ3hcNVr6bXYcbjgfn7Lm7u6YRJPTqqmraH1XvqOdLjLidCeeghaRl/wBN9jbZnWVvbSSLSXGSA4uLHMiPZGHwhBgtkvSnYa/aOY2qaQHYMLu4TJitUA3AzDdZdKzAdjcSYEmeQBJn0/JSDVxuGTWkuBEDMHQDFs3MfYUZlYtIIOnntOnJBhPpMf3Q5owDGA5sd7vZ96DMHRd7u7tTA6SSQBB0J0Kj3TTL3SZgCPLkBHj6q+qWIFzBUEAQZGeIZ5HdsnbomKDq0cuaTpne77M2oxzZLajJLYzxEasiNxy5Kosj3Uaox5jFiAmATtIHKYg846K9ttrFhex2AHIhzSTLoM67eI5BUVtL/wBIJczDiGNozgNIJbGWevqV1kq9HGO6dl8y8K9NvaFjsL+0pjamXb5jUjM7bnZM/Q3U7LUrkQJwzBguMZMeDEwdIyEKrdVwtJLzhAOEDQFwjIHfQT+a5vvyrVpU7GSexpAljdIe7Mkke1qdeZXcsny2cQh8dEWqJ1JLpGR3mPp95Lm1pqVAGAkMbJ3jbPzj1XRogyMxnIOWenJa7hixtouwRPbBsyM51A8M1LknS2V442zb8EUQ6z06hzI0yETsvRrvENIO31WIu+zupCAJaIAaMsI5Rvzlbq74InnHyXEd7NkSWCEqVImHAiEIQB3QhCAEcqDi/wD0Vp/23IQsA8ErezT/AKvornhb/THxqfVCEifpRDtFfR9ofzD5KRwv/rT4u/4vQhb/ABZj7Rj2+1U/mPzVufd/2z8ihC6h9jJ/Up7B+zP8w+RUK+vbb/t/mhCpf0RL/JkKy+//ACO+ifY/bHg7/iUqFwjs52fUfzD5rmNfI/8AFCEGl1wv7fp9Vtr4/wDz/wA3/diVCrx/Qkyf9DLcX/tj4P8A+Sj1vaZ/t/8AYIQky+w5fU5W39h/X/1Ch2DV33uUIXM+zqH1LKxat8XfJy9BsPt0v5gkQpc5VgPQXe03wV/d/s+aEIgczLNIkQnCgQhCAP/Z" id="861" name="Google Shape;861;p50"/>
          <p:cNvSpPr/>
          <p:nvPr/>
        </p:nvSpPr>
        <p:spPr>
          <a:xfrm>
            <a:off x="765175" y="4651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kredit-ubanka.ru/images/bankovskie_karty-full.jpg" id="862" name="Google Shape;862;p50"/>
          <p:cNvPicPr preferRelativeResize="0"/>
          <p:nvPr/>
        </p:nvPicPr>
        <p:blipFill rotWithShape="1">
          <a:blip r:embed="rId4">
            <a:alphaModFix/>
          </a:blip>
          <a:srcRect b="0" l="21625" r="8978" t="0"/>
          <a:stretch/>
        </p:blipFill>
        <p:spPr>
          <a:xfrm>
            <a:off x="3562694" y="1801621"/>
            <a:ext cx="2017418" cy="21803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fotohomka.ru/images/Nov/05/5698b01f9257fd6f6167f65ab45d6209/mini_6.jpg" id="863" name="Google Shape;863;p50"/>
          <p:cNvPicPr preferRelativeResize="0"/>
          <p:nvPr/>
        </p:nvPicPr>
        <p:blipFill rotWithShape="1">
          <a:blip r:embed="rId5">
            <a:alphaModFix/>
          </a:blip>
          <a:srcRect b="0" l="0" r="31140" t="0"/>
          <a:stretch/>
        </p:blipFill>
        <p:spPr>
          <a:xfrm>
            <a:off x="748433" y="1801622"/>
            <a:ext cx="2014983" cy="21803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kartinkioboi.ru/_ph/19/523713666.jpg" id="864" name="Google Shape;864;p50"/>
          <p:cNvPicPr preferRelativeResize="0"/>
          <p:nvPr/>
        </p:nvPicPr>
        <p:blipFill rotWithShape="1">
          <a:blip r:embed="rId6">
            <a:alphaModFix/>
          </a:blip>
          <a:srcRect b="0" l="18294" r="23799" t="0"/>
          <a:stretch/>
        </p:blipFill>
        <p:spPr>
          <a:xfrm>
            <a:off x="6447684" y="1801622"/>
            <a:ext cx="2020041" cy="21803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A/K/K/K/g/y/red-frame-icon-md.png" id="865" name="Google Shape;865;p5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83043" y="1707654"/>
            <a:ext cx="2172889" cy="23622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A/K/K/K/g/y/red-frame-icon-md.png" id="866" name="Google Shape;866;p5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9550" y="1710666"/>
            <a:ext cx="2172889" cy="23622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A/K/K/K/g/y/red-frame-icon-md.png" id="867" name="Google Shape;867;p5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16607" y="1710666"/>
            <a:ext cx="2172889" cy="2362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freelargeimages.com/wp-content/uploads/2015/11/Red_Background_05.jpg" id="872" name="Google Shape;872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41" y="0"/>
            <a:ext cx="9145141" cy="51441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birmingham8.com/images/frameDots.gif" id="873" name="Google Shape;873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96592" y="1270543"/>
            <a:ext cx="6099744" cy="2362658"/>
          </a:xfrm>
          <a:prstGeom prst="rect">
            <a:avLst/>
          </a:prstGeom>
          <a:noFill/>
          <a:ln>
            <a:noFill/>
          </a:ln>
        </p:spPr>
      </p:pic>
      <p:sp>
        <p:nvSpPr>
          <p:cNvPr id="874" name="Google Shape;874;p51"/>
          <p:cNvSpPr txBox="1"/>
          <p:nvPr/>
        </p:nvSpPr>
        <p:spPr>
          <a:xfrm>
            <a:off x="-1016" y="1863864"/>
            <a:ext cx="918051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ГДЕ ЛОГИКА?</a:t>
            </a:r>
            <a:endParaRPr sz="40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875" name="Google Shape;875;p51"/>
          <p:cNvSpPr txBox="1"/>
          <p:nvPr/>
        </p:nvSpPr>
        <p:spPr>
          <a:xfrm>
            <a:off x="-36512" y="1672521"/>
            <a:ext cx="918051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интерактивная игра</a:t>
            </a:r>
            <a:endParaRPr sz="20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51"/>
          <p:cNvSpPr txBox="1"/>
          <p:nvPr/>
        </p:nvSpPr>
        <p:spPr>
          <a:xfrm>
            <a:off x="-43792" y="2450381"/>
            <a:ext cx="918051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rgbClr val="FFC000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СПАСИБО ЗА ИГРУ!</a:t>
            </a:r>
            <a:endParaRPr sz="4400">
              <a:solidFill>
                <a:srgbClr val="FFC000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AC0000"/>
            </a:gs>
            <a:gs pos="100000">
              <a:srgbClr val="63242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pre08.deviantart.net/520c/th/pre/f/2011/238/4/4/red_stripes_background_by_spooky_dream-d47y5ul.png" id="118" name="Google Shape;118;p16"/>
          <p:cNvPicPr preferRelativeResize="0"/>
          <p:nvPr/>
        </p:nvPicPr>
        <p:blipFill rotWithShape="1">
          <a:blip r:embed="rId3">
            <a:alphaModFix/>
          </a:blip>
          <a:srcRect b="24985" l="0" r="0" t="0"/>
          <a:stretch/>
        </p:blipFill>
        <p:spPr>
          <a:xfrm>
            <a:off x="1910" y="1"/>
            <a:ext cx="91420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/>
          <p:nvPr/>
        </p:nvSpPr>
        <p:spPr>
          <a:xfrm>
            <a:off x="-16684" y="0"/>
            <a:ext cx="9160684" cy="5143500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16"/>
          <p:cNvPicPr preferRelativeResize="0"/>
          <p:nvPr/>
        </p:nvPicPr>
        <p:blipFill rotWithShape="1">
          <a:blip r:embed="rId4">
            <a:alphaModFix/>
          </a:blip>
          <a:srcRect b="0" l="636" r="46447" t="0"/>
          <a:stretch/>
        </p:blipFill>
        <p:spPr>
          <a:xfrm>
            <a:off x="3559062" y="1676751"/>
            <a:ext cx="2011414" cy="2154495"/>
          </a:xfrm>
          <a:prstGeom prst="rect">
            <a:avLst/>
          </a:prstGeom>
          <a:solidFill>
            <a:srgbClr val="ECECEC"/>
          </a:solidFill>
          <a:ln>
            <a:noFill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5">
            <a:alphaModFix/>
          </a:blip>
          <a:srcRect b="0" l="27628" r="15026" t="0"/>
          <a:stretch/>
        </p:blipFill>
        <p:spPr>
          <a:xfrm>
            <a:off x="6508839" y="1676751"/>
            <a:ext cx="2026809" cy="2154495"/>
          </a:xfrm>
          <a:prstGeom prst="rect">
            <a:avLst/>
          </a:prstGeom>
          <a:solidFill>
            <a:srgbClr val="ECECEC"/>
          </a:solidFill>
          <a:ln>
            <a:noFill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pic>
        <p:nvPicPr>
          <p:cNvPr descr="http://www.clker.com/cliparts/A/K/K/K/g/y/red-frame-icon-md.png" id="122" name="Google Shape;122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16607" y="1577679"/>
            <a:ext cx="2172889" cy="23622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A/K/K/K/g/y/red-frame-icon-md.png" id="123" name="Google Shape;123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83043" y="1574667"/>
            <a:ext cx="2172889" cy="2362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 rotWithShape="1">
          <a:blip r:embed="rId7">
            <a:alphaModFix/>
          </a:blip>
          <a:srcRect b="0" l="15900" r="15899" t="0"/>
          <a:stretch/>
        </p:blipFill>
        <p:spPr>
          <a:xfrm>
            <a:off x="752006" y="1675015"/>
            <a:ext cx="2023365" cy="2156065"/>
          </a:xfrm>
          <a:prstGeom prst="rect">
            <a:avLst/>
          </a:prstGeom>
          <a:solidFill>
            <a:srgbClr val="ECECEC"/>
          </a:solidFill>
          <a:ln>
            <a:noFill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pic>
        <p:nvPicPr>
          <p:cNvPr descr="http://www.clker.com/cliparts/A/K/K/K/g/y/red-frame-icon-md.png" id="125" name="Google Shape;125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9550" y="1577679"/>
            <a:ext cx="2172889" cy="236222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6"/>
          <p:cNvSpPr txBox="1"/>
          <p:nvPr/>
        </p:nvSpPr>
        <p:spPr>
          <a:xfrm>
            <a:off x="6971329" y="4587974"/>
            <a:ext cx="194421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ГДЕ ЛОГИКА?</a:t>
            </a:r>
            <a:endParaRPr b="0" i="0" sz="2000" u="none" cap="none" strike="noStrike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127" name="Google Shape;127;p16"/>
          <p:cNvSpPr/>
          <p:nvPr/>
        </p:nvSpPr>
        <p:spPr>
          <a:xfrm>
            <a:off x="0" y="0"/>
            <a:ext cx="9144000" cy="1203598"/>
          </a:xfrm>
          <a:prstGeom prst="rect">
            <a:avLst/>
          </a:prstGeom>
          <a:gradFill>
            <a:gsLst>
              <a:gs pos="0">
                <a:srgbClr val="FF8200"/>
              </a:gs>
              <a:gs pos="100000">
                <a:srgbClr val="FF0000"/>
              </a:gs>
            </a:gsLst>
            <a:lin ang="5400000" scaled="0"/>
          </a:gradFill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1764954" y="330791"/>
            <a:ext cx="558072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200" u="none" cap="none" strike="noStrike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РАЗМИНКА</a:t>
            </a:r>
            <a:endParaRPr b="0" i="0" sz="3200" u="none" cap="none" strike="noStrike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freelargeimages.com/wp-content/uploads/2015/11/Red_Background_05.jpg" id="133" name="Google Shape;13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41" y="0"/>
            <a:ext cx="9145141" cy="51441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birmingham8.com/images/frameDots.gif" id="134" name="Google Shape;13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96592" y="1270543"/>
            <a:ext cx="6099744" cy="236265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7"/>
          <p:cNvSpPr txBox="1"/>
          <p:nvPr/>
        </p:nvSpPr>
        <p:spPr>
          <a:xfrm>
            <a:off x="-1016" y="2158866"/>
            <a:ext cx="918051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5400" u="none" cap="none" strike="noStrike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НАЙДИ ОБЩЕЕ</a:t>
            </a:r>
            <a:endParaRPr b="0" i="0" sz="5400" u="none" cap="none" strike="noStrike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136" name="Google Shape;136;p17"/>
          <p:cNvSpPr txBox="1"/>
          <p:nvPr/>
        </p:nvSpPr>
        <p:spPr>
          <a:xfrm>
            <a:off x="-36512" y="1707654"/>
            <a:ext cx="918051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6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РАУНД 1</a:t>
            </a:r>
            <a:endParaRPr b="0" i="0" sz="36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AC0000"/>
            </a:gs>
            <a:gs pos="100000">
              <a:srgbClr val="63242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www.moj.io/wp-content/uploads/slide4-connect.png" id="141" name="Google Shape;141;p18"/>
          <p:cNvPicPr preferRelativeResize="0"/>
          <p:nvPr/>
        </p:nvPicPr>
        <p:blipFill rotWithShape="1">
          <a:blip r:embed="rId3">
            <a:alphaModFix/>
          </a:blip>
          <a:srcRect b="0" l="13600" r="21182" t="0"/>
          <a:stretch/>
        </p:blipFill>
        <p:spPr>
          <a:xfrm>
            <a:off x="0" y="219075"/>
            <a:ext cx="9144000" cy="492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8"/>
          <p:cNvSpPr/>
          <p:nvPr/>
        </p:nvSpPr>
        <p:spPr>
          <a:xfrm>
            <a:off x="-18300" y="0"/>
            <a:ext cx="9162300" cy="5143500"/>
          </a:xfrm>
          <a:prstGeom prst="rect">
            <a:avLst/>
          </a:prstGeom>
          <a:solidFill>
            <a:schemeClr val="dk1">
              <a:alpha val="3764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18"/>
          <p:cNvPicPr preferRelativeResize="0"/>
          <p:nvPr/>
        </p:nvPicPr>
        <p:blipFill rotWithShape="1">
          <a:blip r:embed="rId4">
            <a:alphaModFix/>
          </a:blip>
          <a:srcRect b="0" l="34704" r="18514" t="0"/>
          <a:stretch/>
        </p:blipFill>
        <p:spPr>
          <a:xfrm>
            <a:off x="3591672" y="1571302"/>
            <a:ext cx="1994990" cy="2168772"/>
          </a:xfrm>
          <a:prstGeom prst="rect">
            <a:avLst/>
          </a:prstGeom>
          <a:solidFill>
            <a:srgbClr val="ECECEC"/>
          </a:solidFill>
          <a:ln>
            <a:noFill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pic>
        <p:nvPicPr>
          <p:cNvPr id="144" name="Google Shape;144;p18"/>
          <p:cNvPicPr preferRelativeResize="0"/>
          <p:nvPr/>
        </p:nvPicPr>
        <p:blipFill rotWithShape="1">
          <a:blip r:embed="rId5">
            <a:alphaModFix/>
          </a:blip>
          <a:srcRect b="0" l="24270" r="24271" t="0"/>
          <a:stretch/>
        </p:blipFill>
        <p:spPr>
          <a:xfrm>
            <a:off x="803179" y="1580816"/>
            <a:ext cx="1977054" cy="2160162"/>
          </a:xfrm>
          <a:prstGeom prst="rect">
            <a:avLst/>
          </a:prstGeom>
          <a:solidFill>
            <a:srgbClr val="ECECEC"/>
          </a:solidFill>
          <a:ln>
            <a:noFill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pic>
        <p:nvPicPr>
          <p:cNvPr id="145" name="Google Shape;145;p18"/>
          <p:cNvPicPr preferRelativeResize="0"/>
          <p:nvPr/>
        </p:nvPicPr>
        <p:blipFill rotWithShape="1">
          <a:blip r:embed="rId6">
            <a:alphaModFix/>
          </a:blip>
          <a:srcRect b="0" l="3714" r="33795" t="0"/>
          <a:stretch/>
        </p:blipFill>
        <p:spPr>
          <a:xfrm>
            <a:off x="6500183" y="1571302"/>
            <a:ext cx="1944360" cy="2168772"/>
          </a:xfrm>
          <a:prstGeom prst="rect">
            <a:avLst/>
          </a:prstGeom>
          <a:solidFill>
            <a:srgbClr val="ECECEC"/>
          </a:solidFill>
          <a:ln>
            <a:noFill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pic>
        <p:nvPicPr>
          <p:cNvPr descr="http://www.clker.com/cliparts/A/K/K/K/g/y/red-frame-icon-md.png" id="146" name="Google Shape;146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9550" y="1427286"/>
            <a:ext cx="2172889" cy="23622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A/K/K/K/g/y/red-frame-icon-md.png" id="147" name="Google Shape;147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16607" y="1427286"/>
            <a:ext cx="2172889" cy="23622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A/K/K/K/g/y/red-frame-icon-md.png" id="148" name="Google Shape;148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84216" y="1433663"/>
            <a:ext cx="2171825" cy="2362223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8"/>
          <p:cNvSpPr txBox="1"/>
          <p:nvPr/>
        </p:nvSpPr>
        <p:spPr>
          <a:xfrm>
            <a:off x="6971329" y="4587974"/>
            <a:ext cx="194421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ГДЕ ЛОГИКА?</a:t>
            </a:r>
            <a:endParaRPr b="0" i="0" sz="2000" u="none" cap="none" strike="noStrike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150" name="Google Shape;150;p18"/>
          <p:cNvSpPr/>
          <p:nvPr/>
        </p:nvSpPr>
        <p:spPr>
          <a:xfrm>
            <a:off x="3339102" y="4108014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4F6128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К</a:t>
            </a:r>
            <a:endParaRPr b="0" i="0" sz="2400" u="none" cap="none" strike="noStrik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51" name="Google Shape;151;p18"/>
          <p:cNvSpPr/>
          <p:nvPr/>
        </p:nvSpPr>
        <p:spPr>
          <a:xfrm>
            <a:off x="4067944" y="4108014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4F6128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О</a:t>
            </a:r>
            <a:endParaRPr/>
          </a:p>
        </p:txBody>
      </p:sp>
      <p:sp>
        <p:nvSpPr>
          <p:cNvPr id="152" name="Google Shape;152;p18"/>
          <p:cNvSpPr/>
          <p:nvPr/>
        </p:nvSpPr>
        <p:spPr>
          <a:xfrm>
            <a:off x="4779262" y="4108014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4F6128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С</a:t>
            </a:r>
            <a:endParaRPr/>
          </a:p>
        </p:txBody>
      </p:sp>
      <p:sp>
        <p:nvSpPr>
          <p:cNvPr id="153" name="Google Shape;153;p18"/>
          <p:cNvSpPr/>
          <p:nvPr/>
        </p:nvSpPr>
        <p:spPr>
          <a:xfrm>
            <a:off x="5499342" y="4108014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4F6128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А</a:t>
            </a:r>
            <a:endParaRPr b="0" i="0" sz="2400" u="none" cap="none" strike="noStrik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54" name="Google Shape;154;p18"/>
          <p:cNvSpPr/>
          <p:nvPr/>
        </p:nvSpPr>
        <p:spPr>
          <a:xfrm>
            <a:off x="4067944" y="4111348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8"/>
          <p:cNvSpPr/>
          <p:nvPr/>
        </p:nvSpPr>
        <p:spPr>
          <a:xfrm>
            <a:off x="4779262" y="4103506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8"/>
          <p:cNvSpPr/>
          <p:nvPr/>
        </p:nvSpPr>
        <p:spPr>
          <a:xfrm>
            <a:off x="5499342" y="4103506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8"/>
          <p:cNvSpPr/>
          <p:nvPr/>
        </p:nvSpPr>
        <p:spPr>
          <a:xfrm>
            <a:off x="3339102" y="4103506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8"/>
          <p:cNvSpPr/>
          <p:nvPr/>
        </p:nvSpPr>
        <p:spPr>
          <a:xfrm>
            <a:off x="0" y="0"/>
            <a:ext cx="9144000" cy="1203598"/>
          </a:xfrm>
          <a:prstGeom prst="rect">
            <a:avLst/>
          </a:prstGeom>
          <a:gradFill>
            <a:gsLst>
              <a:gs pos="0">
                <a:srgbClr val="FF8200"/>
              </a:gs>
              <a:gs pos="100000">
                <a:srgbClr val="FF0000"/>
              </a:gs>
            </a:gsLst>
            <a:lin ang="5400000" scaled="0"/>
          </a:gradFill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8"/>
          <p:cNvSpPr txBox="1"/>
          <p:nvPr/>
        </p:nvSpPr>
        <p:spPr>
          <a:xfrm>
            <a:off x="1764954" y="167030"/>
            <a:ext cx="5580726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РАУНД 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200" u="none" cap="none" strike="noStrike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НАЙДИ ОБЩЕЕ</a:t>
            </a:r>
            <a:endParaRPr b="0" i="0" sz="3200" u="none" cap="none" strike="noStrike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AC0000"/>
            </a:gs>
            <a:gs pos="100000">
              <a:srgbClr val="63242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www.moj.io/wp-content/uploads/slide4-connect.png" id="165" name="Google Shape;165;p19"/>
          <p:cNvPicPr preferRelativeResize="0"/>
          <p:nvPr/>
        </p:nvPicPr>
        <p:blipFill rotWithShape="1">
          <a:blip r:embed="rId3">
            <a:alphaModFix/>
          </a:blip>
          <a:srcRect b="0" l="13600" r="21182" t="0"/>
          <a:stretch/>
        </p:blipFill>
        <p:spPr>
          <a:xfrm>
            <a:off x="0" y="219075"/>
            <a:ext cx="9144000" cy="492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9"/>
          <p:cNvSpPr/>
          <p:nvPr/>
        </p:nvSpPr>
        <p:spPr>
          <a:xfrm>
            <a:off x="-18300" y="0"/>
            <a:ext cx="9162300" cy="5143500"/>
          </a:xfrm>
          <a:prstGeom prst="rect">
            <a:avLst/>
          </a:prstGeom>
          <a:solidFill>
            <a:schemeClr val="dk1">
              <a:alpha val="3764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19"/>
          <p:cNvPicPr preferRelativeResize="0"/>
          <p:nvPr/>
        </p:nvPicPr>
        <p:blipFill rotWithShape="1">
          <a:blip r:embed="rId4">
            <a:alphaModFix/>
          </a:blip>
          <a:srcRect b="0" l="31049" r="25479" t="0"/>
          <a:stretch/>
        </p:blipFill>
        <p:spPr>
          <a:xfrm>
            <a:off x="6488325" y="1527377"/>
            <a:ext cx="2058528" cy="2168772"/>
          </a:xfrm>
          <a:prstGeom prst="rect">
            <a:avLst/>
          </a:prstGeom>
          <a:solidFill>
            <a:srgbClr val="ECECEC"/>
          </a:solidFill>
          <a:ln>
            <a:noFill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pic>
        <p:nvPicPr>
          <p:cNvPr id="168" name="Google Shape;168;p19"/>
          <p:cNvPicPr preferRelativeResize="0"/>
          <p:nvPr/>
        </p:nvPicPr>
        <p:blipFill rotWithShape="1">
          <a:blip r:embed="rId5">
            <a:alphaModFix/>
          </a:blip>
          <a:srcRect b="0" l="0" r="31492" t="0"/>
          <a:stretch/>
        </p:blipFill>
        <p:spPr>
          <a:xfrm>
            <a:off x="804198" y="1533289"/>
            <a:ext cx="1976132" cy="2163422"/>
          </a:xfrm>
          <a:prstGeom prst="rect">
            <a:avLst/>
          </a:prstGeom>
          <a:solidFill>
            <a:srgbClr val="ECECEC"/>
          </a:solidFill>
          <a:ln>
            <a:noFill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pic>
        <p:nvPicPr>
          <p:cNvPr id="169" name="Google Shape;169;p19"/>
          <p:cNvPicPr preferRelativeResize="0"/>
          <p:nvPr/>
        </p:nvPicPr>
        <p:blipFill rotWithShape="1">
          <a:blip r:embed="rId6">
            <a:alphaModFix/>
          </a:blip>
          <a:srcRect b="0" l="12896" r="26087" t="0"/>
          <a:stretch/>
        </p:blipFill>
        <p:spPr>
          <a:xfrm>
            <a:off x="3601027" y="1527377"/>
            <a:ext cx="1986524" cy="2168772"/>
          </a:xfrm>
          <a:prstGeom prst="rect">
            <a:avLst/>
          </a:prstGeom>
          <a:solidFill>
            <a:srgbClr val="ECECEC"/>
          </a:solidFill>
          <a:ln>
            <a:noFill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sp>
        <p:nvSpPr>
          <p:cNvPr id="170" name="Google Shape;170;p19"/>
          <p:cNvSpPr/>
          <p:nvPr/>
        </p:nvSpPr>
        <p:spPr>
          <a:xfrm>
            <a:off x="2952008" y="4036006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4F6128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Ф</a:t>
            </a:r>
            <a:endParaRPr/>
          </a:p>
        </p:txBody>
      </p:sp>
      <p:sp>
        <p:nvSpPr>
          <p:cNvPr id="171" name="Google Shape;171;p19"/>
          <p:cNvSpPr txBox="1"/>
          <p:nvPr/>
        </p:nvSpPr>
        <p:spPr>
          <a:xfrm>
            <a:off x="6971329" y="4587974"/>
            <a:ext cx="194421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ГДЕ ЛОГИКА?</a:t>
            </a:r>
            <a:endParaRPr b="0" i="0" sz="2000" u="none" cap="none" strike="noStrike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172" name="Google Shape;172;p19"/>
          <p:cNvSpPr/>
          <p:nvPr/>
        </p:nvSpPr>
        <p:spPr>
          <a:xfrm>
            <a:off x="3663326" y="4036006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4F6128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О</a:t>
            </a:r>
            <a:endParaRPr b="0" i="0" sz="2400" u="none" cap="none" strike="noStrik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73" name="Google Shape;173;p19"/>
          <p:cNvSpPr/>
          <p:nvPr/>
        </p:nvSpPr>
        <p:spPr>
          <a:xfrm>
            <a:off x="4392168" y="4036006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4F6128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Р</a:t>
            </a:r>
            <a:endParaRPr/>
          </a:p>
        </p:txBody>
      </p:sp>
      <p:sp>
        <p:nvSpPr>
          <p:cNvPr id="174" name="Google Shape;174;p19"/>
          <p:cNvSpPr/>
          <p:nvPr/>
        </p:nvSpPr>
        <p:spPr>
          <a:xfrm>
            <a:off x="5103486" y="4036006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4F6128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М</a:t>
            </a:r>
            <a:endParaRPr/>
          </a:p>
        </p:txBody>
      </p:sp>
      <p:sp>
        <p:nvSpPr>
          <p:cNvPr id="175" name="Google Shape;175;p19"/>
          <p:cNvSpPr/>
          <p:nvPr/>
        </p:nvSpPr>
        <p:spPr>
          <a:xfrm>
            <a:off x="5823566" y="4036006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4F6128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А</a:t>
            </a:r>
            <a:endParaRPr/>
          </a:p>
        </p:txBody>
      </p:sp>
      <p:sp>
        <p:nvSpPr>
          <p:cNvPr id="176" name="Google Shape;176;p19"/>
          <p:cNvSpPr/>
          <p:nvPr/>
        </p:nvSpPr>
        <p:spPr>
          <a:xfrm>
            <a:off x="4392168" y="4039340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9"/>
          <p:cNvSpPr/>
          <p:nvPr/>
        </p:nvSpPr>
        <p:spPr>
          <a:xfrm>
            <a:off x="5103486" y="4036006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9"/>
          <p:cNvSpPr/>
          <p:nvPr/>
        </p:nvSpPr>
        <p:spPr>
          <a:xfrm>
            <a:off x="5823566" y="4036006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9"/>
          <p:cNvSpPr/>
          <p:nvPr/>
        </p:nvSpPr>
        <p:spPr>
          <a:xfrm>
            <a:off x="3663326" y="4036006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9"/>
          <p:cNvSpPr/>
          <p:nvPr/>
        </p:nvSpPr>
        <p:spPr>
          <a:xfrm>
            <a:off x="2952008" y="4042324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9"/>
          <p:cNvSpPr/>
          <p:nvPr/>
        </p:nvSpPr>
        <p:spPr>
          <a:xfrm>
            <a:off x="0" y="0"/>
            <a:ext cx="9144000" cy="1203598"/>
          </a:xfrm>
          <a:prstGeom prst="rect">
            <a:avLst/>
          </a:prstGeom>
          <a:gradFill>
            <a:gsLst>
              <a:gs pos="0">
                <a:srgbClr val="FF8200"/>
              </a:gs>
              <a:gs pos="100000">
                <a:srgbClr val="FF0000"/>
              </a:gs>
            </a:gsLst>
            <a:lin ang="5400000" scaled="0"/>
          </a:gradFill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9"/>
          <p:cNvSpPr txBox="1"/>
          <p:nvPr/>
        </p:nvSpPr>
        <p:spPr>
          <a:xfrm>
            <a:off x="1764954" y="167030"/>
            <a:ext cx="5580726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РАУНД 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200" u="none" cap="none" strike="noStrike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НАЙДИ ОБЩЕЕ</a:t>
            </a:r>
            <a:endParaRPr b="0" i="0" sz="3200" u="none" cap="none" strike="noStrike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descr="http://www.polarpost.ru/forum/download/file.php?id=1259&amp;mode=view" id="183" name="Google Shape;183;p1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MSEBISEBIVFQ8QFQ8PEBAPEBAPFRAPFRUWFxURFRUYHSggGBolHRUVITIhJSkrLi4uFx8zODMtNygtLisBCgoKDg0OGhAQGi0dHR0tLS0tLS0tLS0tLS0tLS0tLS0tLS0tLS0tLS0tLS0tLS0tLS0tLS0tLS0tLS0tLS0tLf/AABEIALEBHQMBEQACEQEDEQH/xAAcAAABBQEBAQAAAAAAAAAAAAAEAQIDBQYABwj/xABAEAABAwIEAwUGAwQJBQAAAAABAAIDBBEFITFBElFhBhMicYEHFDKRobEjQsEzUtHwFTVic4KSouHxNFNyg8L/xAAbAQACAwEBAQAAAAAAAAAAAAABAgADBAUGB//EADIRAAICAQQBAgQFBAIDAQAAAAABAhEDBBIhMUETUQUiYXEUMoGR4aGx0fAzwUJS8SP/2gAMAwEAAhEDEQA/AMEQuMfSjrqAHBygSeKayBLLOkrrKDWW1NXgo2K4Jh7S1yPDKncSGfDg7ZBxGjmrsqarBuQS0y9ZEyqnw8jZAcEdCQoQjIRBQllCCFEVjC5GipzoYZUyiVSzUdHWlpyNk2wreoRY0/aE6PzCO1lTzRZJKYZcxYFTaD1vcrqmiLdMwiDcmBOYjYrimRujTKRRLEQujT2Z5Y6GEIlTVHAqETokY9K0XRyEzHpGjTCZM1yRo1RmEwSWKRo0RkXdDUjmkZamW4a1zdUCxMq62k1UGKiRllAjCoK0K15ClE3e4ZDiL2i17qDFcXJ6M9icSgLE4lKBuCxQzWBEUhacwRG8gjmDbNVvLjTpyX7lfr4+ty/ctMUpAIojG0iWKOL3hls/xBxNfb14T/hVGHK3KW58Nuv04r/fqUYNQ9z3Pht1+hVx1ZC1UbVIsabFyN1KGsuaPGQdSomxZY0y3hqWOTpooljlHo6aja4ZIOKZI5pR7KiswvokcaNcMqZTVFARslLQCaKyIrYHI6ydIzzyUCSzq2MDBl1CQyCKSQ2jYXdRp89FaopdnNyawuKXspK/43tb0ALz+iNxMktTN9IsY+wtx+3P+QfxU3xE9bIc7sJIM2VA6BzC36glDfEeOfIBVWF1cAu+PjZu6K77eYtf6KLa+i+Opa7ABMyToUrgbMeoTI3wkJDTGSZEWKJkcLIXxJ1IonhIXsTpmWUGhiJWOa5Ch4zaJmSJXE0wyk7JFW0aoZCeOVI0aI5A+mxEtS0XqZZR14cM0rRYpA1VHugWJgDgoQaUQUIoLRDdOZrEuoCzrogsLosUkiHCDeM5mNxNvMWN2nqCCqp4Izdvv3KcmKE+X2WFVRztnkdA6SzSGh5k4XOuAe7DrgvPQclTDJicEp19q4+/0KIZsbglOv2/2h+P4nJwtiDndwWh13uLnyH83GToQ4EcIsBZDTYIW50t306X2/TyHTxjbl5/ovt/kog5a6NqkSMmI3UodTDafE3N3S0Opl5QdoP3iom0RxjIvIMUjfqQm3FDwtdCVMTHDKyO1MCyyh2ZzE6O17KLGxZaqJmKwG9gM9growOdn1S9x9Bhl3DvM/7O3+6Zyro5c8spm2w2hsBYfJUt2CMS8pqPmihW2g5lPkhwBWK2lQLU+CQ0pslfBLTKPHOycFQCS3gl2ljyN/7Q0d6p45WuwbWujznEqWajk7uYXafgePheOnXorqUlaNOHU06kPhcyToVU0dbFkUh02HOGYzHRJdGnYmASQp1Iz5MINJErFIxZMNEJCczNNHAqETHtelaLYZCdj0jRqhkJmvSNGiMyeOWyRo0xmWFPUXyKRovjIdNBuECxMEIUCJZQFEBarLMu1iWUFobZEWhCERWieurZJncUji4jIbBo5AbJMeOGNVFUVQxRgqigqtlnMLRK0ujHijlI4rXyIDxrewyN9AkhHGptx4flfwVwWNTbi6flfwVl1eX2KCoRSFDkKHUhwehQymSNqSNChtG9QmbjD2/mTqJRkzKhjsbkeQ0ZuOQAV8VRyNTmiT93bU3dueqVycjnSZe4BQcZBKRhj0b2kw8NaLBRIVyJxDZIx0ODFA2ERRIUDcTthTVYm4hqKW4KrlEthMzuL4QypidFKMj8Lt2O2cEmPI4MsyY1JcdnkeKYdJSTGKTY5O5j+SPmt3ElaLNNqGnTC6HEXDe46rPKJ3sGVNFoY45hcZOVdmvamVdXRFuoy5plIoyYSvkiVykYMmEGeyysTMUoNMYiVjmuUoeMqJWSJGi+GUnZIkaNUMgRFLZVtGqEy1o6kHIqto0xmTVNHcXCBcmVzmkKBNFJgIOiNFG6IJLgDtkeQ0gKXB3jZSwOCD+zvZOWpk0LYWftJLW/wN5u+33yazWx08PeT6X++DFq88cEfq+kW+I+zpwzhk8mytt/qb/BYcXxqL/5I/sYYfEP/eP7GXpqqWklewFrgCWyMuHxvtkf+V1Jwhngm+PZ9NGyenhmipVXt7lz/QkNbGZaT8OVvxwn4b/oDsRl0CxvV5NNLZm+aL6ZieXJp5bcvK9zK1FM6NzmPaWvabOaciCunCakt0XaZvjUla5RFwp7DtOsoChryihJugSeRWxic/PkotsGhDIzKR4n+FnQblTI+dqOSnubm/0JojcqeBG+Tb9mGWAVMnyXwXBsYZckFMV4xboWGqHAIgsJiCgrCIiEVISSY6e1kZNEx3ZTTszP0WWjd4M72twNtVTmw/FYMnWzFr2PlnbyKtw5XEqnCpWjyOK7XFrhZzSWuHIjIrVNXyjoaXMWMEnJZZI7uKdosoKkEcL9EhpqyGroMrszCZSKJ4rKqWFWqRhyYQWSJWqRgyYaIiE5naoRQg9r0Gh45GiZkqRxNUMwRHMq3E1wzFnR4kW5HMKtxNcMth/HG/NLRepl02sQsLxombXDmjuK3iJW1TTrpvtkpYHjl4PS+ztXTyQgU9g1lg6PLiYf7Xnz3XmtZjlHJ/8Arzfk8drcWfHlbzdvz7/Y6pENUyaGOWz7FjnRkcTD05jbLqq1geCUcko8eLBH1dPKOSceO1fk8txrsi6B/C4ZfkcPheOY/gvR4M8c0bj+x6rTavFqI7o/qvYrqClkppRLFmRk5uz2btKOfDHNBwl/8LM2CGaO1ml7Z9nxUUrauEeJjQ85Zui3aerf0K42gzywZngn03/X+TjaPJ6WZ4Je9fr/ACeavpyNl6CztOBGWI2I4EEoViM2SJX1AztzyWiBxNY+GaGc2a1uzWgfRVpc2YrqNC0ThfqmaK0ze4Dm0W1WbJ2a8fRfsuFVyWNonifdFMRoLYrClk7EGyErWoUCx7hkhZI9gFSwW6pGao2waADisdHAg+qVcMk+jxTtpAIq+UDc3y3Ol/lZb8X5K9hcE6mBwPVUkd/BPgMY5VNHSjIJgqS3ySlnZO+JkmmTkUyuULK6qoi3UeqdTMuTBYBJArVMw5NODvisrFIxywtDExUIoQkbIg0WRyNE8cqrcTXjzBDJlW4muObg2EjSqDqA7gVCDO9IUISQ4k+Mksc5pILSWktJadRlsllBS4krEnjjNVJWSUWMvieHxuLXN0I+3UdFJwjOLjJWmDLhhli4TVpnomB9qYK9ncVADZj+UmweR+aM7O6a+a4OowZtJL1MTuP9vueY1OgzaOfq4Xcf7fRlJ2hwp9KeL44DpIB8PIPG3nofouno/iMNQq6l7f4OtodZDULa/ll7e/2/warsO8SUViLsL5WDq06/Ulc34lKMdRfmkcT4utmqtd0jz6ahjJIyyJHyNl6CLtJnqIzbSbXYHNgjTomom5FPX4MRoniZstMzVXTlrxfYhaodHntcuGW1aUIGDINw6APdYOAOoumldFUOzX4S18WerVgn2dKH5TYUFXxAJYysE4UFgWN0ehbtUKJk6kxXEMpnorsrkuA8Dmra4KbIpiqJl0AKo+qrZqh0BcFyo1YG6PIfaHRuZVlxvaQktPMXNx6H9Fvw1sM2N1lKamCrmei0ytBjWqmzoxixwchQ6lXY9j+SWixSDqet2eLhQakySagY8XjOfJFMrljsqaqhLdQrFIyzwAEsCtUzBl04O6OysTsxSxuIxErFBUCnQ8SobS1ZWj0biBWE9QNdFdAhCKJz3BrAXOcbNa0XJPIISkoq3wkCU4xi5SdJG+wDspHDAHVkcXeNcZON1vAMgGuccj9s/Veb1muyZcu3A3TVfc8zq/iMsuVrA3TVV7/ZA+I4XRVUr4fDFUs+B8JZ+Iwi4Itk7qNR5Zo4s2q08Fk5lB93fH/a/sPhz6rTwWTmUH73x/2vv0Zqv7DVkbrxhsoBuHMcI3efC4ix8iV0cXxbTzXzfL91f9jpYviunmvm+X+qNl2WNYYnR10Q4QLNe9zHOkb+69ouD5/8rja78Opqenlz7Lx9jj61adTUsD/j7MtXj3emcKeP9mx5jiZu7MgD1KzQm82ZPLLtq2Zf+bKnll21bZ5BHWEHO997633uvar6HtOK46D4a5FMWUEzqipBCuiznZ8bRkscI1WuB53WXyC4vIeHLUqY1yYMz4BsPwmWXNjvHqBnr5p5ZEiuOKUui0mra+kt3nEYxld442HLQuH6pNuOfRY5ZMfZq+zfbKF7T3xDJWi9tneSy5NO4u0aMeoUuGbPD6xs4DmnIt+u9vLJVJcljdIgpKtsbXGS/h4r7kEbJIz4LZwMxiPtGkjcRDTXaDk6RxuR/wCLRl8ytUMafNmTJka4oSm7a4nUXEdOGg6OLXAN9Xa/JGcYxXMhIOUnxE0+CV9aGj3pjHg28URDXDzadfosspxf5TVDHLyXxsRfmiqHTfQOwXcBzKWwy6PN/aTUtdZjgOOOQcDtyxwN2nnYhadM22/YzySUk/Jn6Oja8ZapsiO7pJ+5LLQObsszO1CmgZzELGcbGFqaypxa6ODlGgqZNHKRoUtFqlYdFXgizxcc1CNWRVFExwuw+iKkVyxplVNT2VsZmPJp7A5IFapnPyaf2IHNITpmWUGhqIhsY6tYD1gXFWKELnAMdFPM2SwcLFrhvwnWx2OSz6rT+vjcLoy63TficThdFp2k7Re92YwFsLc+EkXe7m63LYLPotCsHzPmRm+H/Dvw3zS5k/6FF7m3ZdCrOm5+5a0mL1UQsyYloyAkDZPq4X+qx5Ph2nyO3Hn6cGLJodLkduNP6cfwTTdpa0iwewdWxNv9bhUr4Rpk7pv9SqPwvSp+f3I8H7Q1MUhMznTRu+NrrXb1YdB5aeSGp+F4skKgtrXX8h1Pw3DkhWP5Wv8AeS17UYHT1ELqyCRrHgXcTkJT+44bP2581k0WXUYMnoZE2v7fwYNDqs+DKtPki2v7fVfQwnAQu6ejYPO42VsTDn6M1jEhsVtxnmdcS1Q8Lb8gfopHtnNk3SshpsUfCeKMAltib3sOpTvHvXIizPG7Rr8FxSoraOpeRG0U7SZQRYPZa4tcWv0B5aXCqeFRfDLVqfUXzI89nGdwLXzA/grvoVSjXJ6t7JnuezxaNLuH1tf7LJkit5pg2oWbivpmueRwgm1tNuSzyhzwaYT45PIe1cEsNQ4ho8Je5rWAkNaDqbZ9SVp06UuPYz6q41LwzUdge0U9QyQ+7h7afhEjIHXe1p+FwY+wI1/OTkclMmmp2mLj1lqn/Q1QxSKSxZdpP5ZIpYD/AJXgfS4WLLHa6N+F7lfYfTVPELZHkRmFFPigShTsIiYA8H1U/wDIrk7izwbt9WcU46ulcPK+X3W/Sx4bMmSfzoFwmuIspkR29JPg11JVNeLOtmssjuYmNq8LBzakNSZSz05acwoSiBzUUxHAZoiV8ocHqNDqZKyQjRKWWPLwdVANWRSU3JMpFMsSYHJTqxTMmTTg7qdWKZjlpeSyEqz0djcKJipRNxI2qIQom4njxAhShtwTHi5ClE3BkOOc1ANJh0OMsOtkbFcF4DYq6N24RtCOEvAS3u3C18jna+V+alRZW96diSULCMk21AeeS7KXE6KwNk8YGXNqLXJh8SYRNbYtIz6/yFo6icDUXPLwWVXTOc4NaL2Ay9EkJ+TPPG7ojowYnXBcwnJxZuORGh9UzlYFjrsdjta17WtaSdS64tc8+SWEebY2SapKJnJAryg9k9l9Nww3WZu5GlqopGr4/wAS+11Q5VKy7ZcaKrHezzpJDPC4gkWeASD6Ec+WiLbStBjTqMgiiLoYw0X68TWtz/w6qiWVl8cEWTgd5nfP1SW5MbiCoOpKENGQ/wCVbGHBnnktnTvtlvmEkmGMbKOfCaeNreCJplY0NMpaCWhxvw316qqc3FbYv7mjFBOVyVHjuOkCsnDAAA8jIWF7C5/VdLHbxKxsbSyNImpJyLZqqSO1hkaSgrRbMqs2J8Bz6dsgUom6ilrsLLcxogWJplY9ltVLA0RlqaytwG3soKm0PDkKLIyHtegOK6xUFcbIXRptxU8ZHdMVWJdQFncSNA3CcSlE3HcSlA3ncalB9QUSKUT1BwnI3Q2jeqTMr3jRx+aG0PrBDMalGjiptI8iYk2PyEZm6tjZizKD8FJVVvG8EjPP7K/tHCz1GVo0Yms5rhu1p+izpcUI+9wyrHFnuU8SuXLKWqbZXRKpIDpIeOVgOhcE0pUgQi3JHvnZai4KfwjNZV+Wy+bW9Jk4BucuuWazt8mtR4C6KW+9/wCdFIyK8kKJqinB2RkkJGbRDBEGlUrguk20GOqgBZX+okij0m2UdbUuPeFou5jHuaOZAuAqL3SNcY7UvuC4RUF8R79vC+SNshHVoyt0SY6ba9yzNFxprweKSXkmkfs97nDyvl9F1WtsUivTrdKw6OKyzyO5iQbTsOyrNSLvD6vhyKg3aLZj2vCPZW049FdiOFA6DNK0XQyX2Z+ppCw5hQsBS1FMRxIy1GypxoUOUoimPBSlqkLdQYHIVhjaEIRFcRtlBXEQhEVoaQiLQigo1MKddQW2JxKUDcJxo0DeyOR6ZIoyTA3nMeYVyXBy87NTC7wRne3CfRZX2CPQW0XCWw0U+ItFyBqtMDLkZVFzmkFoN22Kfba5E38po9Y7IdoZXRNbL+HxDwuk8AcBqR0WHInHhM2wan8zRaUlRXCozEMtHJfglhJBZyDgSb+iHCj9R5cu/BbGF0Ugf+WQZ22eP9vsqJpxLoTjkVexYsqbhRZCuWLka+QKN2RJorqufOyqk+TRCPBBTcVpOBvE8gNDSeHImxz8roq0m12FtOST4SM92trpIInFxAllHu0LWG/Cw/G+/l+iu0kHOfPgr1M0o1HyZTC8NBAyXQyD6W0WhwkbLLJHcwyTQ2WkIGQSGkHipzdQgbG/g3UCGR1d9VLF2IZVQh4UY8XRR1eG2zCUsKySMhGwNETmI2VuFjbEJrRXtaFD0KCptdl1LgbhoEBuGCSYS8bKWTaDvoXDZGxXAhdAeSNiuBGY0bFeMaWI2I8Y0sRsV4xpjUsR4xpjTbhHiGmNHcI8RG+NMpFE8TA5o1dFnNzYmWmF4lcGNwzvxg7ciFXPHXJmjk+bay3bLYKksZVVc4aSTqtEI2ZMjoDp5C91ren6k+asnwivG7Y3vJb8RJPCSwZ3A5gINRfBN8lybXsR2mfTjhmBdE/xNzzGWdh0AvZZsmK3aNOPJxyenUOMwVMdmOB5tvm07ZLPNWqZbD5ZWiNrrG11lXDo2vlWJNMQEbZEk+ivMoJUQ7VIqMZ7W09K8xSucJOBrwGNLrgk2F9Act1ojp55I3Hoyy1EISp9mJrcZNXMJH5MaOGKO9+FvMndx3WvHjjhjtQ0YSyy3M0eEltgg5nRhp2i6aRZVto2Qi0DzkclWzVCyvqMtEC4rZpVAEbq6yhLGMxI80CWSjEL6qDWQSlrlA2ByxckBiEhEVoaQjYriel8TSrODDUkL3LDspSBvkiN+HMOymxDLPJED8EYdkNg34l+QOfs+3YIbWWLPF9gMvZxCmOskGBTdn3DRDkPysDlwh42UsmwGfQuGyNg9MhdTnkjuF9MjfAeSKkJLECTwq2MjBnw8AUPhlaetj5HJaLuLRws+PbKzQPkACzxVsWcqVlBUXe83NgNTyC2LhGCT3Ms8MqnXDIYgS6zQ53y3y3STj7stxd0jaUGDYjCxz+6pwCMgS246gBtvmss5Q7s3QxS/LwWDsKrpYwaijieB4myQvY2QfYFBSS5TBLEn8r7KWooZGD8ESMqBcFrgYuJoscr7jz2KKkn2VTxygXvZPGJZHBk7HB/isTvbbzWfPBJ2i7BOTVM01Y02VDRqhJIq4mXchRY5cHj/bCp7zEKh17hr+7HQMAaR8wV2cMduJI48mpZmyClfbRVzR2dNJIuKXE3t0cs8kdfHkVBbMbl/eStMvU0SOxt53QobcgeTEXHdSibwd1QTupQHMjMiNC7xONSgbxRIpRN49sxUodTJmT80rRYpCvsUB0yMqBN6ISN01GXehQXc0SPayRjjzREaRO2TqjZW4jhOjYNgveqWDaRSEFBjxTB3xgpWi1SYNJRNOyFFnqe5E7CG8lKJ6qI3YMOSlMnqRAqrARZPFMy5skTMYvhYbey1Y7OFq5RYGyp8IupspnMc7XIzhB8tVZbKWlYVRyRh9y54DQSSwgEcgL9ShJOgRklI28WOyuiF6pjWeFzC+McZjyzPiz3yA1CxNc0kblk4tyo0+E4nI6zXTgtI4g6OPg4m/vC5Kok39i1NPnsvo4oXixHFfXizRW3tAlKfT6E/o6NubGgHUHdSSsMZ0DVhsFXLguhyVFVOIopJDpG18h8mgk/ZCEdzS9x8ktqbfg8F7wvc57s3PLnuPNxNyu6+ODjYU3yERgqp0dHGpInbMQq3FM1xzyiSCpS+mXLVtDxVIemWLWIX3oIemN+MR3vSnpk/Fo73lTYD8UjveFNhPxKFE6mwK1KHCZLtLFnRI2VK4l0cxKyVK4l8MpIJEtFyyHqAc0qzgxNSQ4RhSgbmcYApRFNjDApQd40x2QG3ETygPEiLkB0hocoNQ8BERkzTZEqkNlqQERCor8RACeJTkXBjsbxC91ogcfVUiijku2/Uq1rk5Cl2NdKRe2+iO1Ctsmp5HNYSzU3a51hkDsOpz9ErFQtU48QY+92gNOdg3cN8s0ElHoLd9m97K1IZ4WScRZ3fgIvaM/kvsQb/MLFljbNmN0jVMxIgF58IBs5hObDuCOXVZpQZpjkS7LyPELsB/W6WTaLYwT5K2sxAE8+g3VMpmmGPgFxelc6gqyBmKeofbXwtYSR6ha9LF702ZNZJKDSPCIsj0Oh5rryVnNwZNrph0ZWeSOviyRZKLJDSnEdYIcj1E4MCFsKhEXugpuYfSixe5Cm4PoRENOpvFemQwwJt4j07GGMo2VPFJDc0RaaHB6FDLI0SslSuJfDMTtlVbia45uDd0+IKizqOCZZwVqZSKJYQ2OounsoljomEgRsr2sY8oDIHkSstiDuQLE6ISpQXMkEiZIzzyEctTZPtM8syKmtr7JlEqlnRmsSxHXNWRgZc2qSRmaup4itMYUcPPqN74CMKh4zwbnTz5J5K48GWMkpKzp2mN44haxzuPRVwdosyRogieTwja9/XmmKh4qC513GwNiTbUgZJWg2aDAa3hYyIi3EXuMl7Gz3AD0sFRlhufBfjnXYbUV5eQ0uLpLlpdzAva/O+XzVKjStlt26NjhtUREGNBL7AkE6ZZ3Oyx5KuzpYrqkH4fR53ebvccrfZoVDVvg0rhcm0dg96OdjvimiljsNWhzSPnmutp8TirfZw9VnUpVHpHys1xGXoQea3oyD2zEaIOCHjllHpkza3oleJF8dZkQ4Vw3CR4S6Ova7Q8VbUrwsvj8Qj5JG1AO6R42jVDWxfkmZIqnE2QzpkzHJGjXCaZIAlsuUUxpjUUhXiTInwp1IongIXQp1IzSwETmWTJmeUHE5r1KIp0aaKoWE9RYdBW23UCWUGI9VAOKYcyvHNNuK3iHGvHNHcL6RDLXjmpZNiQHJiI5oiSaQO/FBzTpGXJkRDJjI5q2MTn5cxW1mPAan6q6MDn5dSl2ygrcdLvh+ZVixmKerb6KiadzviN1YkkZZTlLtkV0RC77J2M4DtLc1biSdleTo9GxHsT71Fdtmm12SgXF9g4clnyJRlZZBylGmeeYn2eqKV9pmEDPxNuW/NSyUVrGHXb+CjCiwo43vew/lbYDllmP0+SR0kFJtmiwrDfxON1uYAF875FYcuZdI6OHTNfNI9A7PYY+Q2Yw55k2sPUrJFObqKs3Scccbk6N9hGCsh8R8Uh1cfy9G8l0MGmUOXyzlajWSycR4RYS8lqMR8m9rKEwV1VEfyTSgbeEuLm/QhWoJU3TIAjlGiIbdKEddEghKgCSKYjQ+hQcYyLYZpw6ZZUdXfXXks2TFR2dLrVLjyXNPFxLLKJ3MOWwtuGuOiqZtjTGy4a4bIWO8aYJJTEahMpFcsNg74EymZ56cgdArFMyS03JYhyz0djcObIhQUyVlQpQbJRWlSibhrsQPNFRK5ZKBZcRPNWKBkyZ6AZsTPNXRxnNzatLyV82LHZaI4Tk5fiF9cgkla8728lYoJGGepyS80QE/yU5QIoQ5QhwUIHYKfx487XPDfkToU8HTFkrR9CdipXtYI5BYfl3Fjy6IZKYFwaqqwuOWNzHMa5rwQQ4a35qlosTMdhfsnp2Tcc8hlYM2xcPAL5ZuN8875CySKcQyplD2y7W4dR1bqVtAybuuFk8jS1nA/K8bcjxEC18xncKelu5Y8cjiuAKi7fYZ3zOHD3tiOUkj3hxj0sWxgniGt878gUFo4S7Q/wCLyJUmezYfNG6NjoS0xOAcwx24XNOhFk6go8VRmlkcuW7CrpgWDVUoaC46AX+SXsNnzV7TmONe+Vwt3447Wta2VuuyuaokXaMgVAnJxRHBK0GxAUAiogEKlEHNeQeqj54Y0W4u0XOG4mQseTHR3NHqtyNRQYwN1kkqO/hmpIuI8UjIzsq2zbGL9xZHwv5JS1JlZV0UezlLDtsq5KSxR3FbxIF4k9FG47iUom47jUom8Y6RMolUstA0s6sjAxZtRRXVFXy1WmGI4up1tcLlgT3k6rSopI5U8kpu2xiAgqKRDkGQ5QgihBwCNAsVjrG41BuDyIQCfQvszxltVSMJ/aR3jeOo0+llJditHoNOUgED9oMQ93pKicC5ghmmAOhcxhI+oQauhz5Hmlc5xc8kveS5zjq5xNyT1JJVqQWF0Dbq2CK5np/sg7SujmNBISYpOKSnP/bkGbmD+y4XPQg80uSF8i3xZ7R3ioZEVWJOLiIxq69+jR/H+KUsPOPbjhAbSU0zW/spTG5wGYa9p16XaPonTbYUuDxZ4VoBiCZBUwBHBLQRFAnKWQVFgOY6xukkr4LMc3CVotqSdYskD0Wk1Fos4ZSs0ondxZLCRKearo1qQveHmhQ1nd4VKJuArq45zYl0RbYxz0UiuUweWVWRiY8uWiuqajYLVCBxNTqn+VAiuOcciyHIEORIclIciiCIEHp6ANSBNh7M+0vuVX+IbQT2jk5NdfwP+4Pmg1wBn0dR1LXtBaQR0SJ2K1RFjLWTRSU0lw2oY+F1h+WQFpI8rp68g3eD5WxHD3w1ElPJ+1ikdC7kXNdw3HQ6+qePI7GuDoZHMeLOabEKxcMV8mz9lcJmxNjxpTskl83W4Wj/AFX9FHLhitUj37vwGi+p0blclZmREcTcy46n7bBLQ1lT28wz3nDKmK13d2Xs/vGeNv1aouxvB8wXuFfEjGFGiCBDogqayDSErRDkAnXRIcoAKw93i4SbX08+SqyRtWbdJm2SpmoosNLtHBYZxPT6bMmWTMCfzCoaZ1cc4sbJg8g2SFypgz6N4OYUsO0ALVbZi2DSxGxHAhkanTM2SJWV0tshqfoFqxRvk4WvzbPlXbK5aDjCpiHINkOURDkSCJSCokEURB4TijVWMOCJD3H2S44amnMQeBVUoaC12k0OjXHkRYC46Kqca+ZE+jNriOMxMYfeD3LowJHd4QLNH5mnRw8kYW0VtUz5w7Q4j7zVz1NrCWRz2jQhujfWwCuQ5XSOLjdxJcbXLiSTtqUz5AHYNiElNKJoHlkjdDqCORG4UoF2exezjtgat7o6n/qLXY+44Xs3aBsR9VXONcoB6S1uV1WCx7gC0g7ggpbH8Hyn2koDT1k8R0ZI/hv+4TcfQq9dk8Fa9qYiGgKEELbJWqJYiNhEIStEOUCIoQ4FQhc0FW6ws49c1iywpno9Dn3RTLeHEHj85+azSidzFlCW4pJ+8VXtNSyjv6SduUNo/qIDKYrY0qCshkVkTLkKHEv2noFvw/lPJfEv+d/ZAxVpgETEFSkETIhyBDgoiCqMByKCPCcUjKr8jDlAHoPsR/rT/wBE33aoxZmu9vf/AE1N/eSfZiC6JHs8ZHweqsXQX2RKEJ2JhUaPsN/WFL/ef/D0JflAz6Rg+FUAHxqvyOfN/tW/rSbyj+yvQV0ZZ2isARIBHbKMHkiCUYe9MwIjSDCBQhwUIG4fofNZ8p1fh3T+5aRLJI7+InCQ1xHhKWI//9k=" id="184" name="Google Shape;184;p19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earth-chronicles.ru/Publications_6/49/neknk.jpg" id="185" name="Google Shape;185;p19"/>
          <p:cNvPicPr preferRelativeResize="0"/>
          <p:nvPr/>
        </p:nvPicPr>
        <p:blipFill rotWithShape="1">
          <a:blip r:embed="rId7">
            <a:alphaModFix/>
          </a:blip>
          <a:srcRect b="0" l="0" r="31665" t="0"/>
          <a:stretch/>
        </p:blipFill>
        <p:spPr>
          <a:xfrm>
            <a:off x="804199" y="1533289"/>
            <a:ext cx="1976132" cy="21628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veselajashkola.ru/wp-content/uploads/images/3efec6619e9a799828a064aa29a27ac0-501x332.jpg" id="186" name="Google Shape;186;p19"/>
          <p:cNvPicPr preferRelativeResize="0"/>
          <p:nvPr/>
        </p:nvPicPr>
        <p:blipFill rotWithShape="1">
          <a:blip r:embed="rId8">
            <a:alphaModFix/>
          </a:blip>
          <a:srcRect b="0" l="12668" r="23313" t="0"/>
          <a:stretch/>
        </p:blipFill>
        <p:spPr>
          <a:xfrm>
            <a:off x="6469917" y="1537431"/>
            <a:ext cx="2086015" cy="21592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pajero4.com/sites/default/files/u1/kachok.jpg" id="187" name="Google Shape;187;p19"/>
          <p:cNvPicPr preferRelativeResize="0"/>
          <p:nvPr/>
        </p:nvPicPr>
        <p:blipFill rotWithShape="1">
          <a:blip r:embed="rId9">
            <a:alphaModFix/>
          </a:blip>
          <a:srcRect b="0" l="0" r="-24610" t="0"/>
          <a:stretch/>
        </p:blipFill>
        <p:spPr>
          <a:xfrm>
            <a:off x="3619385" y="1527376"/>
            <a:ext cx="2452535" cy="21687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A/K/K/K/g/y/red-frame-icon-md.png" id="188" name="Google Shape;188;p1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383043" y="1430651"/>
            <a:ext cx="2172889" cy="23622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A/K/K/K/g/y/red-frame-icon-md.png" id="189" name="Google Shape;189;p1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59550" y="1430651"/>
            <a:ext cx="2172889" cy="23622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A/K/K/K/g/y/red-frame-icon-md.png" id="190" name="Google Shape;190;p1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516607" y="1433663"/>
            <a:ext cx="2172889" cy="2362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AC0000"/>
            </a:gs>
            <a:gs pos="100000">
              <a:srgbClr val="63242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www.moj.io/wp-content/uploads/slide4-connect.png" id="196" name="Google Shape;196;p20"/>
          <p:cNvPicPr preferRelativeResize="0"/>
          <p:nvPr/>
        </p:nvPicPr>
        <p:blipFill rotWithShape="1">
          <a:blip r:embed="rId3">
            <a:alphaModFix/>
          </a:blip>
          <a:srcRect b="0" l="13600" r="21182" t="0"/>
          <a:stretch/>
        </p:blipFill>
        <p:spPr>
          <a:xfrm>
            <a:off x="0" y="219075"/>
            <a:ext cx="9144000" cy="492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0"/>
          <p:cNvSpPr/>
          <p:nvPr/>
        </p:nvSpPr>
        <p:spPr>
          <a:xfrm>
            <a:off x="-18300" y="0"/>
            <a:ext cx="9162300" cy="5143500"/>
          </a:xfrm>
          <a:prstGeom prst="rect">
            <a:avLst/>
          </a:prstGeom>
          <a:solidFill>
            <a:schemeClr val="dk1">
              <a:alpha val="3764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20"/>
          <p:cNvPicPr preferRelativeResize="0"/>
          <p:nvPr/>
        </p:nvPicPr>
        <p:blipFill rotWithShape="1">
          <a:blip r:embed="rId4">
            <a:alphaModFix/>
          </a:blip>
          <a:srcRect b="0" l="31049" r="25479" t="0"/>
          <a:stretch/>
        </p:blipFill>
        <p:spPr>
          <a:xfrm>
            <a:off x="6488325" y="1462226"/>
            <a:ext cx="2058528" cy="2168772"/>
          </a:xfrm>
          <a:prstGeom prst="rect">
            <a:avLst/>
          </a:prstGeom>
          <a:solidFill>
            <a:srgbClr val="ECECEC"/>
          </a:solidFill>
          <a:ln>
            <a:noFill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pic>
        <p:nvPicPr>
          <p:cNvPr id="199" name="Google Shape;199;p20"/>
          <p:cNvPicPr preferRelativeResize="0"/>
          <p:nvPr/>
        </p:nvPicPr>
        <p:blipFill rotWithShape="1">
          <a:blip r:embed="rId5">
            <a:alphaModFix/>
          </a:blip>
          <a:srcRect b="0" l="0" r="31492" t="0"/>
          <a:stretch/>
        </p:blipFill>
        <p:spPr>
          <a:xfrm>
            <a:off x="804198" y="1468138"/>
            <a:ext cx="1976132" cy="2163422"/>
          </a:xfrm>
          <a:prstGeom prst="rect">
            <a:avLst/>
          </a:prstGeom>
          <a:solidFill>
            <a:srgbClr val="ECECEC"/>
          </a:solidFill>
          <a:ln>
            <a:noFill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sp>
        <p:nvSpPr>
          <p:cNvPr id="200" name="Google Shape;200;p20"/>
          <p:cNvSpPr txBox="1"/>
          <p:nvPr/>
        </p:nvSpPr>
        <p:spPr>
          <a:xfrm>
            <a:off x="6971329" y="4587974"/>
            <a:ext cx="194421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ГДЕ ЛОГИКА?</a:t>
            </a:r>
            <a:endParaRPr sz="20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201" name="Google Shape;201;p20"/>
          <p:cNvSpPr/>
          <p:nvPr/>
        </p:nvSpPr>
        <p:spPr>
          <a:xfrm>
            <a:off x="3339102" y="4036006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4F6128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Б</a:t>
            </a:r>
            <a:endParaRPr sz="24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02" name="Google Shape;202;p20"/>
          <p:cNvSpPr/>
          <p:nvPr/>
        </p:nvSpPr>
        <p:spPr>
          <a:xfrm>
            <a:off x="4067944" y="4036006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4F6128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О</a:t>
            </a:r>
            <a:endParaRPr sz="24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03" name="Google Shape;203;p20"/>
          <p:cNvSpPr/>
          <p:nvPr/>
        </p:nvSpPr>
        <p:spPr>
          <a:xfrm>
            <a:off x="4779262" y="4036006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4F6128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Р</a:t>
            </a:r>
            <a:endParaRPr sz="24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04" name="Google Shape;204;p20"/>
          <p:cNvSpPr/>
          <p:nvPr/>
        </p:nvSpPr>
        <p:spPr>
          <a:xfrm>
            <a:off x="5499342" y="4036006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4F6128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Т</a:t>
            </a:r>
            <a:endParaRPr/>
          </a:p>
        </p:txBody>
      </p:sp>
      <p:sp>
        <p:nvSpPr>
          <p:cNvPr id="205" name="Google Shape;205;p20"/>
          <p:cNvSpPr/>
          <p:nvPr/>
        </p:nvSpPr>
        <p:spPr>
          <a:xfrm>
            <a:off x="4067944" y="4039340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0"/>
          <p:cNvSpPr/>
          <p:nvPr/>
        </p:nvSpPr>
        <p:spPr>
          <a:xfrm>
            <a:off x="4779262" y="4036006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0"/>
          <p:cNvSpPr/>
          <p:nvPr/>
        </p:nvSpPr>
        <p:spPr>
          <a:xfrm>
            <a:off x="5499342" y="4036006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0"/>
          <p:cNvSpPr/>
          <p:nvPr/>
        </p:nvSpPr>
        <p:spPr>
          <a:xfrm>
            <a:off x="3339102" y="4036006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0"/>
          <p:cNvSpPr/>
          <p:nvPr/>
        </p:nvSpPr>
        <p:spPr>
          <a:xfrm>
            <a:off x="0" y="0"/>
            <a:ext cx="9144000" cy="1203598"/>
          </a:xfrm>
          <a:prstGeom prst="rect">
            <a:avLst/>
          </a:prstGeom>
          <a:gradFill>
            <a:gsLst>
              <a:gs pos="0">
                <a:srgbClr val="FF8200"/>
              </a:gs>
              <a:gs pos="100000">
                <a:srgbClr val="FF0000"/>
              </a:gs>
            </a:gsLst>
            <a:lin ang="5400000" scaled="0"/>
          </a:gradFill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0"/>
          <p:cNvSpPr txBox="1"/>
          <p:nvPr/>
        </p:nvSpPr>
        <p:spPr>
          <a:xfrm>
            <a:off x="1764954" y="167030"/>
            <a:ext cx="5580726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РАУНД 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НАЙДИ ОБЩЕЕ</a:t>
            </a:r>
            <a:endParaRPr sz="32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pic>
        <p:nvPicPr>
          <p:cNvPr descr="http://theme.orthodoxy.ru/scientology/scientology-13.jpg" id="211" name="Google Shape;211;p20"/>
          <p:cNvPicPr preferRelativeResize="0"/>
          <p:nvPr/>
        </p:nvPicPr>
        <p:blipFill rotWithShape="1">
          <a:blip r:embed="rId6">
            <a:alphaModFix/>
          </a:blip>
          <a:srcRect b="0" l="0" r="28016" t="0"/>
          <a:stretch/>
        </p:blipFill>
        <p:spPr>
          <a:xfrm>
            <a:off x="804198" y="1462226"/>
            <a:ext cx="1976132" cy="21687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orenday.ru/assets/images/news/2016/01/21/passazhirskiy_samolet_1680x1050.jpg" id="212" name="Google Shape;212;p20"/>
          <p:cNvPicPr preferRelativeResize="0"/>
          <p:nvPr/>
        </p:nvPicPr>
        <p:blipFill rotWithShape="1">
          <a:blip r:embed="rId7">
            <a:alphaModFix/>
          </a:blip>
          <a:srcRect b="1159" l="31329" r="11193" t="-1159"/>
          <a:stretch/>
        </p:blipFill>
        <p:spPr>
          <a:xfrm>
            <a:off x="3593050" y="1462226"/>
            <a:ext cx="1994502" cy="21687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s5o.ru/storage/simple/ru/edt/87/84/39/47/rue75497771ce.jpeg" id="213" name="Google Shape;213;p20"/>
          <p:cNvPicPr preferRelativeResize="0"/>
          <p:nvPr/>
        </p:nvPicPr>
        <p:blipFill rotWithShape="1">
          <a:blip r:embed="rId8">
            <a:alphaModFix/>
          </a:blip>
          <a:srcRect b="0" l="17618" r="18408" t="0"/>
          <a:stretch/>
        </p:blipFill>
        <p:spPr>
          <a:xfrm>
            <a:off x="6462577" y="1462227"/>
            <a:ext cx="2084276" cy="21687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20"/>
          <p:cNvGrpSpPr/>
          <p:nvPr/>
        </p:nvGrpSpPr>
        <p:grpSpPr>
          <a:xfrm>
            <a:off x="659550" y="1367231"/>
            <a:ext cx="7896382" cy="2365235"/>
            <a:chOff x="659550" y="1358643"/>
            <a:chExt cx="7896382" cy="2365235"/>
          </a:xfrm>
        </p:grpSpPr>
        <p:pic>
          <p:nvPicPr>
            <p:cNvPr descr="http://www.clker.com/cliparts/A/K/K/K/g/y/red-frame-icon-md.png" id="215" name="Google Shape;215;p20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6383043" y="1358643"/>
              <a:ext cx="2172889" cy="23622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://www.clker.com/cliparts/A/K/K/K/g/y/red-frame-icon-md.png" id="216" name="Google Shape;216;p20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659550" y="1361655"/>
              <a:ext cx="2172889" cy="23622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://www.clker.com/cliparts/A/K/K/K/g/y/red-frame-icon-md.png" id="217" name="Google Shape;217;p20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516607" y="1361655"/>
              <a:ext cx="2172889" cy="236222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AC0000"/>
            </a:gs>
            <a:gs pos="100000">
              <a:srgbClr val="63242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www.moj.io/wp-content/uploads/slide4-connect.png" id="223" name="Google Shape;223;p21"/>
          <p:cNvPicPr preferRelativeResize="0"/>
          <p:nvPr/>
        </p:nvPicPr>
        <p:blipFill rotWithShape="1">
          <a:blip r:embed="rId3">
            <a:alphaModFix/>
          </a:blip>
          <a:srcRect b="0" l="13600" r="21182" t="0"/>
          <a:stretch/>
        </p:blipFill>
        <p:spPr>
          <a:xfrm>
            <a:off x="0" y="219075"/>
            <a:ext cx="9144000" cy="492442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1"/>
          <p:cNvSpPr/>
          <p:nvPr/>
        </p:nvSpPr>
        <p:spPr>
          <a:xfrm>
            <a:off x="-18300" y="0"/>
            <a:ext cx="9162300" cy="5143500"/>
          </a:xfrm>
          <a:prstGeom prst="rect">
            <a:avLst/>
          </a:prstGeom>
          <a:solidFill>
            <a:schemeClr val="dk1">
              <a:alpha val="3764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21"/>
          <p:cNvPicPr preferRelativeResize="0"/>
          <p:nvPr/>
        </p:nvPicPr>
        <p:blipFill rotWithShape="1">
          <a:blip r:embed="rId4">
            <a:alphaModFix/>
          </a:blip>
          <a:srcRect b="0" l="31049" r="25479" t="0"/>
          <a:stretch/>
        </p:blipFill>
        <p:spPr>
          <a:xfrm>
            <a:off x="6488325" y="1462226"/>
            <a:ext cx="2058528" cy="2168772"/>
          </a:xfrm>
          <a:prstGeom prst="rect">
            <a:avLst/>
          </a:prstGeom>
          <a:solidFill>
            <a:srgbClr val="ECECEC"/>
          </a:solidFill>
          <a:ln>
            <a:noFill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pic>
        <p:nvPicPr>
          <p:cNvPr id="226" name="Google Shape;226;p21"/>
          <p:cNvPicPr preferRelativeResize="0"/>
          <p:nvPr/>
        </p:nvPicPr>
        <p:blipFill rotWithShape="1">
          <a:blip r:embed="rId5">
            <a:alphaModFix/>
          </a:blip>
          <a:srcRect b="0" l="0" r="31492" t="0"/>
          <a:stretch/>
        </p:blipFill>
        <p:spPr>
          <a:xfrm>
            <a:off x="804198" y="1468138"/>
            <a:ext cx="1976132" cy="2163422"/>
          </a:xfrm>
          <a:prstGeom prst="rect">
            <a:avLst/>
          </a:prstGeom>
          <a:solidFill>
            <a:srgbClr val="ECECEC"/>
          </a:solidFill>
          <a:ln>
            <a:noFill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pic>
        <p:nvPicPr>
          <p:cNvPr id="227" name="Google Shape;227;p21"/>
          <p:cNvPicPr preferRelativeResize="0"/>
          <p:nvPr/>
        </p:nvPicPr>
        <p:blipFill rotWithShape="1">
          <a:blip r:embed="rId6">
            <a:alphaModFix/>
          </a:blip>
          <a:srcRect b="0" l="12896" r="26087" t="0"/>
          <a:stretch/>
        </p:blipFill>
        <p:spPr>
          <a:xfrm>
            <a:off x="3601027" y="1462226"/>
            <a:ext cx="1986524" cy="2168772"/>
          </a:xfrm>
          <a:prstGeom prst="rect">
            <a:avLst/>
          </a:prstGeom>
          <a:solidFill>
            <a:srgbClr val="ECECEC"/>
          </a:solidFill>
          <a:ln>
            <a:noFill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sp>
        <p:nvSpPr>
          <p:cNvPr id="228" name="Google Shape;228;p21"/>
          <p:cNvSpPr/>
          <p:nvPr/>
        </p:nvSpPr>
        <p:spPr>
          <a:xfrm>
            <a:off x="1515112" y="3946220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4F6128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П</a:t>
            </a:r>
            <a:endParaRPr sz="24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29" name="Google Shape;229;p21"/>
          <p:cNvSpPr txBox="1"/>
          <p:nvPr/>
        </p:nvSpPr>
        <p:spPr>
          <a:xfrm>
            <a:off x="6971329" y="4587974"/>
            <a:ext cx="194421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ГДЕ ЛОГИКА?</a:t>
            </a:r>
            <a:endParaRPr sz="20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230" name="Google Shape;230;p21"/>
          <p:cNvSpPr/>
          <p:nvPr/>
        </p:nvSpPr>
        <p:spPr>
          <a:xfrm>
            <a:off x="2226430" y="3946220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4F6128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Р</a:t>
            </a:r>
            <a:endParaRPr/>
          </a:p>
        </p:txBody>
      </p:sp>
      <p:sp>
        <p:nvSpPr>
          <p:cNvPr id="231" name="Google Shape;231;p21"/>
          <p:cNvSpPr/>
          <p:nvPr/>
        </p:nvSpPr>
        <p:spPr>
          <a:xfrm>
            <a:off x="2955272" y="3946220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4F6128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О</a:t>
            </a:r>
            <a:endParaRPr/>
          </a:p>
        </p:txBody>
      </p:sp>
      <p:sp>
        <p:nvSpPr>
          <p:cNvPr id="232" name="Google Shape;232;p21"/>
          <p:cNvSpPr/>
          <p:nvPr/>
        </p:nvSpPr>
        <p:spPr>
          <a:xfrm>
            <a:off x="3666590" y="3946220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4F6128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В</a:t>
            </a:r>
            <a:endParaRPr/>
          </a:p>
        </p:txBody>
      </p:sp>
      <p:sp>
        <p:nvSpPr>
          <p:cNvPr id="233" name="Google Shape;233;p21"/>
          <p:cNvSpPr/>
          <p:nvPr/>
        </p:nvSpPr>
        <p:spPr>
          <a:xfrm>
            <a:off x="4386670" y="3946220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4F6128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О</a:t>
            </a:r>
            <a:endParaRPr/>
          </a:p>
        </p:txBody>
      </p:sp>
      <p:sp>
        <p:nvSpPr>
          <p:cNvPr id="234" name="Google Shape;234;p21"/>
          <p:cNvSpPr/>
          <p:nvPr/>
        </p:nvSpPr>
        <p:spPr>
          <a:xfrm>
            <a:off x="5085237" y="3946220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4F6128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Д</a:t>
            </a:r>
            <a:endParaRPr/>
          </a:p>
        </p:txBody>
      </p:sp>
      <p:sp>
        <p:nvSpPr>
          <p:cNvPr id="235" name="Google Shape;235;p21"/>
          <p:cNvSpPr/>
          <p:nvPr/>
        </p:nvSpPr>
        <p:spPr>
          <a:xfrm>
            <a:off x="2955272" y="3947744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1"/>
          <p:cNvSpPr/>
          <p:nvPr/>
        </p:nvSpPr>
        <p:spPr>
          <a:xfrm>
            <a:off x="3666590" y="3949554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1"/>
          <p:cNvSpPr/>
          <p:nvPr/>
        </p:nvSpPr>
        <p:spPr>
          <a:xfrm>
            <a:off x="4386670" y="3949554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1"/>
          <p:cNvSpPr/>
          <p:nvPr/>
        </p:nvSpPr>
        <p:spPr>
          <a:xfrm>
            <a:off x="5085237" y="3949554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1"/>
          <p:cNvSpPr/>
          <p:nvPr/>
        </p:nvSpPr>
        <p:spPr>
          <a:xfrm>
            <a:off x="2226430" y="3939902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1"/>
          <p:cNvSpPr/>
          <p:nvPr/>
        </p:nvSpPr>
        <p:spPr>
          <a:xfrm>
            <a:off x="1515112" y="3946220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1"/>
          <p:cNvSpPr/>
          <p:nvPr/>
        </p:nvSpPr>
        <p:spPr>
          <a:xfrm>
            <a:off x="0" y="0"/>
            <a:ext cx="9144000" cy="1203598"/>
          </a:xfrm>
          <a:prstGeom prst="rect">
            <a:avLst/>
          </a:prstGeom>
          <a:gradFill>
            <a:gsLst>
              <a:gs pos="0">
                <a:srgbClr val="FF8200"/>
              </a:gs>
              <a:gs pos="100000">
                <a:srgbClr val="FF0000"/>
              </a:gs>
            </a:gsLst>
            <a:lin ang="5400000" scaled="0"/>
          </a:gradFill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1"/>
          <p:cNvSpPr txBox="1"/>
          <p:nvPr/>
        </p:nvSpPr>
        <p:spPr>
          <a:xfrm>
            <a:off x="1764954" y="167030"/>
            <a:ext cx="5580726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РАУНД 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НАЙДИ ОБЩЕЕ</a:t>
            </a:r>
            <a:endParaRPr sz="320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pic>
        <p:nvPicPr>
          <p:cNvPr descr="http://www.sochi-mountain.ru/imglib/img1/_MG_8489.JPG" id="243" name="Google Shape;243;p21"/>
          <p:cNvPicPr preferRelativeResize="0"/>
          <p:nvPr/>
        </p:nvPicPr>
        <p:blipFill rotWithShape="1">
          <a:blip r:embed="rId7">
            <a:alphaModFix/>
          </a:blip>
          <a:srcRect b="-275" l="36456" r="9025" t="273"/>
          <a:stretch/>
        </p:blipFill>
        <p:spPr>
          <a:xfrm>
            <a:off x="794597" y="1468139"/>
            <a:ext cx="1985733" cy="21628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nacep.ru/wp-content/uploads/2013/06/kabelprodukciya.jpg" id="244" name="Google Shape;244;p21"/>
          <p:cNvPicPr preferRelativeResize="0"/>
          <p:nvPr/>
        </p:nvPicPr>
        <p:blipFill rotWithShape="1">
          <a:blip r:embed="rId8">
            <a:alphaModFix/>
          </a:blip>
          <a:srcRect b="0" l="0" r="39766" t="0"/>
          <a:stretch/>
        </p:blipFill>
        <p:spPr>
          <a:xfrm>
            <a:off x="3593116" y="1419622"/>
            <a:ext cx="1994436" cy="22113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newbur.ru/system/assets/9445/main/3c02edf05bcad3efdfc836a6f543b8b4.jpg" id="245" name="Google Shape;245;p21"/>
          <p:cNvPicPr preferRelativeResize="0"/>
          <p:nvPr/>
        </p:nvPicPr>
        <p:blipFill rotWithShape="1">
          <a:blip r:embed="rId9">
            <a:alphaModFix/>
          </a:blip>
          <a:srcRect b="0" l="1" r="29216" t="0"/>
          <a:stretch/>
        </p:blipFill>
        <p:spPr>
          <a:xfrm>
            <a:off x="6488325" y="1468139"/>
            <a:ext cx="2031561" cy="21694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6" name="Google Shape;246;p21"/>
          <p:cNvGrpSpPr/>
          <p:nvPr/>
        </p:nvGrpSpPr>
        <p:grpSpPr>
          <a:xfrm>
            <a:off x="659550" y="1342692"/>
            <a:ext cx="7896382" cy="2365235"/>
            <a:chOff x="659550" y="1358643"/>
            <a:chExt cx="7896382" cy="2365235"/>
          </a:xfrm>
        </p:grpSpPr>
        <p:pic>
          <p:nvPicPr>
            <p:cNvPr descr="http://www.clker.com/cliparts/A/K/K/K/g/y/red-frame-icon-md.png" id="247" name="Google Shape;247;p2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6383043" y="1358643"/>
              <a:ext cx="2172889" cy="23622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://www.clker.com/cliparts/A/K/K/K/g/y/red-frame-icon-md.png" id="248" name="Google Shape;248;p2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659550" y="1361655"/>
              <a:ext cx="2172889" cy="23622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://www.clker.com/cliparts/A/K/K/K/g/y/red-frame-icon-md.png" id="249" name="Google Shape;249;p2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516607" y="1361655"/>
              <a:ext cx="2172889" cy="236222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0" name="Google Shape;250;p21"/>
          <p:cNvSpPr/>
          <p:nvPr/>
        </p:nvSpPr>
        <p:spPr>
          <a:xfrm>
            <a:off x="5791014" y="3950244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4F6128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Н</a:t>
            </a:r>
            <a:endParaRPr/>
          </a:p>
        </p:txBody>
      </p:sp>
      <p:sp>
        <p:nvSpPr>
          <p:cNvPr id="251" name="Google Shape;251;p21"/>
          <p:cNvSpPr/>
          <p:nvPr/>
        </p:nvSpPr>
        <p:spPr>
          <a:xfrm>
            <a:off x="6511094" y="3946220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4F6128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И</a:t>
            </a:r>
            <a:endParaRPr/>
          </a:p>
        </p:txBody>
      </p:sp>
      <p:sp>
        <p:nvSpPr>
          <p:cNvPr id="252" name="Google Shape;252;p21"/>
          <p:cNvSpPr/>
          <p:nvPr/>
        </p:nvSpPr>
        <p:spPr>
          <a:xfrm>
            <a:off x="7231174" y="3946220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4F6128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К</a:t>
            </a:r>
            <a:endParaRPr/>
          </a:p>
        </p:txBody>
      </p:sp>
      <p:sp>
        <p:nvSpPr>
          <p:cNvPr id="253" name="Google Shape;253;p21"/>
          <p:cNvSpPr/>
          <p:nvPr/>
        </p:nvSpPr>
        <p:spPr>
          <a:xfrm>
            <a:off x="5791014" y="3950244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1"/>
          <p:cNvSpPr/>
          <p:nvPr/>
        </p:nvSpPr>
        <p:spPr>
          <a:xfrm>
            <a:off x="6511094" y="3950244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1"/>
          <p:cNvSpPr/>
          <p:nvPr/>
        </p:nvSpPr>
        <p:spPr>
          <a:xfrm>
            <a:off x="7231174" y="3950244"/>
            <a:ext cx="476626" cy="476626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